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1228" r:id="rId6"/>
  </p:sldIdLst>
  <p:sldSz cx="9144000" cy="5143500" type="screen16x9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e Thompson" initials="CT" lastIdx="3" clrIdx="0">
    <p:extLst>
      <p:ext uri="{19B8F6BF-5375-455C-9EA6-DF929625EA0E}">
        <p15:presenceInfo xmlns:p15="http://schemas.microsoft.com/office/powerpoint/2012/main" userId="S::CThompson@USGA.org::39ac66c0-7e9d-4110-857b-767bd20dec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5F"/>
    <a:srgbClr val="E9EDF4"/>
    <a:srgbClr val="D0D8E8"/>
    <a:srgbClr val="4F81BD"/>
    <a:srgbClr val="FFFFFF"/>
    <a:srgbClr val="E6E6E6"/>
    <a:srgbClr val="F6F2B8"/>
    <a:srgbClr val="FFD3A7"/>
    <a:srgbClr val="FFCC66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823BE1-F657-4078-B18B-2DC72E0F11F2}" v="1" dt="2025-03-20T19:44:44.4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7" autoAdjust="0"/>
    <p:restoredTop sz="91709" autoAdjust="0"/>
  </p:normalViewPr>
  <p:slideViewPr>
    <p:cSldViewPr snapToGrid="0">
      <p:cViewPr varScale="1">
        <p:scale>
          <a:sx n="101" d="100"/>
          <a:sy n="101" d="100"/>
        </p:scale>
        <p:origin x="830" y="7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e Thompson" userId="39ac66c0-7e9d-4110-857b-767bd20decee" providerId="ADAL" clId="{048E35B9-2BCA-42FD-8251-B737607F94C1}"/>
    <pc:docChg chg="undo redo custSel addSld delSld modSld sldOrd">
      <pc:chgData name="Cole Thompson" userId="39ac66c0-7e9d-4110-857b-767bd20decee" providerId="ADAL" clId="{048E35B9-2BCA-42FD-8251-B737607F94C1}" dt="2022-08-07T14:41:22.357" v="5427" actId="20577"/>
      <pc:docMkLst>
        <pc:docMk/>
      </pc:docMkLst>
      <pc:sldChg chg="addSp delSp modSp mod">
        <pc:chgData name="Cole Thompson" userId="39ac66c0-7e9d-4110-857b-767bd20decee" providerId="ADAL" clId="{048E35B9-2BCA-42FD-8251-B737607F94C1}" dt="2022-08-07T14:05:18.088" v="4530"/>
        <pc:sldMkLst>
          <pc:docMk/>
          <pc:sldMk cId="2105274693" sldId="637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36573327" sldId="674"/>
        </pc:sldMkLst>
      </pc:sldChg>
      <pc:sldChg chg="modSp del mod">
        <pc:chgData name="Cole Thompson" userId="39ac66c0-7e9d-4110-857b-767bd20decee" providerId="ADAL" clId="{048E35B9-2BCA-42FD-8251-B737607F94C1}" dt="2022-08-02T20:19:43.244" v="17" actId="47"/>
        <pc:sldMkLst>
          <pc:docMk/>
          <pc:sldMk cId="3067652455" sldId="694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2588370158" sldId="696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755621860" sldId="699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1262484882" sldId="700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4123100145" sldId="701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47560602" sldId="702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3280070699" sldId="703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4081953912" sldId="704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4093640896" sldId="705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2195455971" sldId="706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3820622128" sldId="707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4090881551" sldId="708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800089118" sldId="709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4028361091" sldId="710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239423596" sldId="711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834633121" sldId="712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1790225037" sldId="713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2212944560" sldId="714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1046324616" sldId="715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2003693988" sldId="716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3468219854" sldId="717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3548176756" sldId="718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2620628559" sldId="719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2863622604" sldId="720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3912867663" sldId="721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2803634631" sldId="722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2124300415" sldId="723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2227192553" sldId="724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4130452617" sldId="725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2379371489" sldId="726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3054094284" sldId="727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687111284" sldId="728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3534904016" sldId="729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1585704763" sldId="730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4141304204" sldId="731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814816090" sldId="732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3461794646" sldId="733"/>
        </pc:sldMkLst>
      </pc:sldChg>
      <pc:sldChg chg="del">
        <pc:chgData name="Cole Thompson" userId="39ac66c0-7e9d-4110-857b-767bd20decee" providerId="ADAL" clId="{048E35B9-2BCA-42FD-8251-B737607F94C1}" dt="2022-08-02T20:21:06.102" v="30" actId="47"/>
        <pc:sldMkLst>
          <pc:docMk/>
          <pc:sldMk cId="4200183417" sldId="734"/>
        </pc:sldMkLst>
      </pc:sldChg>
      <pc:sldChg chg="addSp delSp modSp mod">
        <pc:chgData name="Cole Thompson" userId="39ac66c0-7e9d-4110-857b-767bd20decee" providerId="ADAL" clId="{048E35B9-2BCA-42FD-8251-B737607F94C1}" dt="2022-08-03T19:02:03.436" v="1824" actId="20577"/>
        <pc:sldMkLst>
          <pc:docMk/>
          <pc:sldMk cId="1483268617" sldId="735"/>
        </pc:sldMkLst>
      </pc:sldChg>
      <pc:sldChg chg="modSp mod">
        <pc:chgData name="Cole Thompson" userId="39ac66c0-7e9d-4110-857b-767bd20decee" providerId="ADAL" clId="{048E35B9-2BCA-42FD-8251-B737607F94C1}" dt="2022-08-02T20:18:20.354" v="0" actId="20577"/>
        <pc:sldMkLst>
          <pc:docMk/>
          <pc:sldMk cId="1036824849" sldId="736"/>
        </pc:sldMkLst>
      </pc:sldChg>
      <pc:sldChg chg="addSp delSp modSp add mod">
        <pc:chgData name="Cole Thompson" userId="39ac66c0-7e9d-4110-857b-767bd20decee" providerId="ADAL" clId="{048E35B9-2BCA-42FD-8251-B737607F94C1}" dt="2022-08-07T14:35:57.831" v="5342" actId="20577"/>
        <pc:sldMkLst>
          <pc:docMk/>
          <pc:sldMk cId="79633435" sldId="857"/>
        </pc:sldMkLst>
      </pc:sldChg>
      <pc:sldChg chg="add">
        <pc:chgData name="Cole Thompson" userId="39ac66c0-7e9d-4110-857b-767bd20decee" providerId="ADAL" clId="{048E35B9-2BCA-42FD-8251-B737607F94C1}" dt="2022-08-07T14:00:22.655" v="4513"/>
        <pc:sldMkLst>
          <pc:docMk/>
          <pc:sldMk cId="763207901" sldId="1190"/>
        </pc:sldMkLst>
      </pc:sldChg>
      <pc:sldChg chg="modSp add del mod">
        <pc:chgData name="Cole Thompson" userId="39ac66c0-7e9d-4110-857b-767bd20decee" providerId="ADAL" clId="{048E35B9-2BCA-42FD-8251-B737607F94C1}" dt="2022-08-07T14:00:20.536" v="4512" actId="2696"/>
        <pc:sldMkLst>
          <pc:docMk/>
          <pc:sldMk cId="2815530897" sldId="1190"/>
        </pc:sldMkLst>
      </pc:sldChg>
      <pc:sldChg chg="modSp add del mod">
        <pc:chgData name="Cole Thompson" userId="39ac66c0-7e9d-4110-857b-767bd20decee" providerId="ADAL" clId="{048E35B9-2BCA-42FD-8251-B737607F94C1}" dt="2022-08-03T15:18:14.523" v="951" actId="47"/>
        <pc:sldMkLst>
          <pc:docMk/>
          <pc:sldMk cId="696685479" sldId="1191"/>
        </pc:sldMkLst>
      </pc:sldChg>
      <pc:sldChg chg="add">
        <pc:chgData name="Cole Thompson" userId="39ac66c0-7e9d-4110-857b-767bd20decee" providerId="ADAL" clId="{048E35B9-2BCA-42FD-8251-B737607F94C1}" dt="2022-08-07T13:57:29.633" v="4483"/>
        <pc:sldMkLst>
          <pc:docMk/>
          <pc:sldMk cId="988994758" sldId="1192"/>
        </pc:sldMkLst>
      </pc:sldChg>
      <pc:sldChg chg="modSp add del mod">
        <pc:chgData name="Cole Thompson" userId="39ac66c0-7e9d-4110-857b-767bd20decee" providerId="ADAL" clId="{048E35B9-2BCA-42FD-8251-B737607F94C1}" dt="2022-08-07T13:57:28.084" v="4482" actId="2696"/>
        <pc:sldMkLst>
          <pc:docMk/>
          <pc:sldMk cId="4073395754" sldId="1192"/>
        </pc:sldMkLst>
      </pc:sldChg>
      <pc:sldChg chg="add">
        <pc:chgData name="Cole Thompson" userId="39ac66c0-7e9d-4110-857b-767bd20decee" providerId="ADAL" clId="{048E35B9-2BCA-42FD-8251-B737607F94C1}" dt="2022-08-07T13:56:12.070" v="4471"/>
        <pc:sldMkLst>
          <pc:docMk/>
          <pc:sldMk cId="1614347478" sldId="1193"/>
        </pc:sldMkLst>
      </pc:sldChg>
      <pc:sldChg chg="addSp modSp add del mod">
        <pc:chgData name="Cole Thompson" userId="39ac66c0-7e9d-4110-857b-767bd20decee" providerId="ADAL" clId="{048E35B9-2BCA-42FD-8251-B737607F94C1}" dt="2022-08-07T13:56:08.797" v="4470" actId="2696"/>
        <pc:sldMkLst>
          <pc:docMk/>
          <pc:sldMk cId="3097269087" sldId="1193"/>
        </pc:sldMkLst>
      </pc:sldChg>
      <pc:sldChg chg="add">
        <pc:chgData name="Cole Thompson" userId="39ac66c0-7e9d-4110-857b-767bd20decee" providerId="ADAL" clId="{048E35B9-2BCA-42FD-8251-B737607F94C1}" dt="2022-08-07T13:52:28.873" v="4454"/>
        <pc:sldMkLst>
          <pc:docMk/>
          <pc:sldMk cId="1435478406" sldId="1194"/>
        </pc:sldMkLst>
      </pc:sldChg>
      <pc:sldChg chg="modSp add del mod">
        <pc:chgData name="Cole Thompson" userId="39ac66c0-7e9d-4110-857b-767bd20decee" providerId="ADAL" clId="{048E35B9-2BCA-42FD-8251-B737607F94C1}" dt="2022-08-07T13:52:24.550" v="4453" actId="2696"/>
        <pc:sldMkLst>
          <pc:docMk/>
          <pc:sldMk cId="2517984438" sldId="1194"/>
        </pc:sldMkLst>
      </pc:sldChg>
      <pc:sldChg chg="addSp delSp modSp add del mod">
        <pc:chgData name="Cole Thompson" userId="39ac66c0-7e9d-4110-857b-767bd20decee" providerId="ADAL" clId="{048E35B9-2BCA-42FD-8251-B737607F94C1}" dt="2022-08-07T13:59:34.031" v="4502" actId="2696"/>
        <pc:sldMkLst>
          <pc:docMk/>
          <pc:sldMk cId="1443985744" sldId="1195"/>
        </pc:sldMkLst>
      </pc:sldChg>
      <pc:sldChg chg="add">
        <pc:chgData name="Cole Thompson" userId="39ac66c0-7e9d-4110-857b-767bd20decee" providerId="ADAL" clId="{048E35B9-2BCA-42FD-8251-B737607F94C1}" dt="2022-08-07T13:59:35.671" v="4503"/>
        <pc:sldMkLst>
          <pc:docMk/>
          <pc:sldMk cId="3735155891" sldId="1195"/>
        </pc:sldMkLst>
      </pc:sldChg>
      <pc:sldChg chg="add">
        <pc:chgData name="Cole Thompson" userId="39ac66c0-7e9d-4110-857b-767bd20decee" providerId="ADAL" clId="{048E35B9-2BCA-42FD-8251-B737607F94C1}" dt="2022-08-07T13:58:26.117" v="4491"/>
        <pc:sldMkLst>
          <pc:docMk/>
          <pc:sldMk cId="782606760" sldId="1196"/>
        </pc:sldMkLst>
      </pc:sldChg>
      <pc:sldChg chg="addSp modSp add del mod">
        <pc:chgData name="Cole Thompson" userId="39ac66c0-7e9d-4110-857b-767bd20decee" providerId="ADAL" clId="{048E35B9-2BCA-42FD-8251-B737607F94C1}" dt="2022-08-07T13:58:24.116" v="4490" actId="2696"/>
        <pc:sldMkLst>
          <pc:docMk/>
          <pc:sldMk cId="4176533840" sldId="1196"/>
        </pc:sldMkLst>
      </pc:sldChg>
      <pc:sldChg chg="add">
        <pc:chgData name="Cole Thompson" userId="39ac66c0-7e9d-4110-857b-767bd20decee" providerId="ADAL" clId="{048E35B9-2BCA-42FD-8251-B737607F94C1}" dt="2022-08-07T14:00:43.719" v="4519"/>
        <pc:sldMkLst>
          <pc:docMk/>
          <pc:sldMk cId="900815977" sldId="1197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1317786496" sldId="1197"/>
        </pc:sldMkLst>
      </pc:sldChg>
      <pc:sldChg chg="addSp modSp add del mod">
        <pc:chgData name="Cole Thompson" userId="39ac66c0-7e9d-4110-857b-767bd20decee" providerId="ADAL" clId="{048E35B9-2BCA-42FD-8251-B737607F94C1}" dt="2022-08-07T14:00:42.433" v="4518" actId="2696"/>
        <pc:sldMkLst>
          <pc:docMk/>
          <pc:sldMk cId="1938584570" sldId="1197"/>
        </pc:sldMkLst>
      </pc:sldChg>
      <pc:sldChg chg="add">
        <pc:chgData name="Cole Thompson" userId="39ac66c0-7e9d-4110-857b-767bd20decee" providerId="ADAL" clId="{048E35B9-2BCA-42FD-8251-B737607F94C1}" dt="2022-08-07T13:57:03.918" v="4477"/>
        <pc:sldMkLst>
          <pc:docMk/>
          <pc:sldMk cId="1870149752" sldId="1198"/>
        </pc:sldMkLst>
      </pc:sldChg>
      <pc:sldChg chg="addSp modSp add del mod">
        <pc:chgData name="Cole Thompson" userId="39ac66c0-7e9d-4110-857b-767bd20decee" providerId="ADAL" clId="{048E35B9-2BCA-42FD-8251-B737607F94C1}" dt="2022-08-07T13:56:59.165" v="4476" actId="2696"/>
        <pc:sldMkLst>
          <pc:docMk/>
          <pc:sldMk cId="2919549522" sldId="1198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3431193159" sldId="1198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2973404673" sldId="1199"/>
        </pc:sldMkLst>
      </pc:sldChg>
      <pc:sldChg chg="modSp add del mod">
        <pc:chgData name="Cole Thompson" userId="39ac66c0-7e9d-4110-857b-767bd20decee" providerId="ADAL" clId="{048E35B9-2BCA-42FD-8251-B737607F94C1}" dt="2022-08-07T13:49:57.973" v="4441" actId="2696"/>
        <pc:sldMkLst>
          <pc:docMk/>
          <pc:sldMk cId="3614347908" sldId="1199"/>
        </pc:sldMkLst>
      </pc:sldChg>
      <pc:sldChg chg="add">
        <pc:chgData name="Cole Thompson" userId="39ac66c0-7e9d-4110-857b-767bd20decee" providerId="ADAL" clId="{048E35B9-2BCA-42FD-8251-B737607F94C1}" dt="2022-08-07T13:50:04.993" v="4442"/>
        <pc:sldMkLst>
          <pc:docMk/>
          <pc:sldMk cId="3761700133" sldId="1199"/>
        </pc:sldMkLst>
      </pc:sldChg>
      <pc:sldChg chg="modSp add del mod">
        <pc:chgData name="Cole Thompson" userId="39ac66c0-7e9d-4110-857b-767bd20decee" providerId="ADAL" clId="{048E35B9-2BCA-42FD-8251-B737607F94C1}" dt="2022-08-07T13:57:17.702" v="4480" actId="2696"/>
        <pc:sldMkLst>
          <pc:docMk/>
          <pc:sldMk cId="817316471" sldId="1200"/>
        </pc:sldMkLst>
      </pc:sldChg>
      <pc:sldChg chg="add">
        <pc:chgData name="Cole Thompson" userId="39ac66c0-7e9d-4110-857b-767bd20decee" providerId="ADAL" clId="{048E35B9-2BCA-42FD-8251-B737607F94C1}" dt="2022-08-07T13:57:19.818" v="4481"/>
        <pc:sldMkLst>
          <pc:docMk/>
          <pc:sldMk cId="1379560835" sldId="1200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2391585039" sldId="1200"/>
        </pc:sldMkLst>
      </pc:sldChg>
      <pc:sldChg chg="modSp add mod">
        <pc:chgData name="Cole Thompson" userId="39ac66c0-7e9d-4110-857b-767bd20decee" providerId="ADAL" clId="{048E35B9-2BCA-42FD-8251-B737607F94C1}" dt="2022-08-07T14:08:29.341" v="4531" actId="20577"/>
        <pc:sldMkLst>
          <pc:docMk/>
          <pc:sldMk cId="312183300" sldId="1201"/>
        </pc:sldMkLst>
      </pc:sldChg>
      <pc:sldChg chg="addSp modSp add del mod">
        <pc:chgData name="Cole Thompson" userId="39ac66c0-7e9d-4110-857b-767bd20decee" providerId="ADAL" clId="{048E35B9-2BCA-42FD-8251-B737607F94C1}" dt="2022-08-07T13:54:06.767" v="4459" actId="2696"/>
        <pc:sldMkLst>
          <pc:docMk/>
          <pc:sldMk cId="1731694829" sldId="1201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3183722521" sldId="1201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146018546" sldId="1202"/>
        </pc:sldMkLst>
      </pc:sldChg>
      <pc:sldChg chg="modSp add del mod">
        <pc:chgData name="Cole Thompson" userId="39ac66c0-7e9d-4110-857b-767bd20decee" providerId="ADAL" clId="{048E35B9-2BCA-42FD-8251-B737607F94C1}" dt="2022-08-07T13:49:42.021" v="4439" actId="2696"/>
        <pc:sldMkLst>
          <pc:docMk/>
          <pc:sldMk cId="578896196" sldId="1202"/>
        </pc:sldMkLst>
      </pc:sldChg>
      <pc:sldChg chg="add">
        <pc:chgData name="Cole Thompson" userId="39ac66c0-7e9d-4110-857b-767bd20decee" providerId="ADAL" clId="{048E35B9-2BCA-42FD-8251-B737607F94C1}" dt="2022-08-07T13:49:47.090" v="4440"/>
        <pc:sldMkLst>
          <pc:docMk/>
          <pc:sldMk cId="779136361" sldId="1202"/>
        </pc:sldMkLst>
      </pc:sldChg>
      <pc:sldChg chg="add">
        <pc:chgData name="Cole Thompson" userId="39ac66c0-7e9d-4110-857b-767bd20decee" providerId="ADAL" clId="{048E35B9-2BCA-42FD-8251-B737607F94C1}" dt="2022-08-07T14:00:56.236" v="4521"/>
        <pc:sldMkLst>
          <pc:docMk/>
          <pc:sldMk cId="81399392" sldId="1203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1245116952" sldId="1203"/>
        </pc:sldMkLst>
      </pc:sldChg>
      <pc:sldChg chg="addSp delSp modSp add del mod">
        <pc:chgData name="Cole Thompson" userId="39ac66c0-7e9d-4110-857b-767bd20decee" providerId="ADAL" clId="{048E35B9-2BCA-42FD-8251-B737607F94C1}" dt="2022-08-07T14:00:54.609" v="4520" actId="2696"/>
        <pc:sldMkLst>
          <pc:docMk/>
          <pc:sldMk cId="4162135444" sldId="1203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2234002452" sldId="1204"/>
        </pc:sldMkLst>
      </pc:sldChg>
      <pc:sldChg chg="add">
        <pc:chgData name="Cole Thompson" userId="39ac66c0-7e9d-4110-857b-767bd20decee" providerId="ADAL" clId="{048E35B9-2BCA-42FD-8251-B737607F94C1}" dt="2022-08-07T14:00:06.736" v="4509"/>
        <pc:sldMkLst>
          <pc:docMk/>
          <pc:sldMk cId="3344022441" sldId="1204"/>
        </pc:sldMkLst>
      </pc:sldChg>
      <pc:sldChg chg="modSp add del mod">
        <pc:chgData name="Cole Thompson" userId="39ac66c0-7e9d-4110-857b-767bd20decee" providerId="ADAL" clId="{048E35B9-2BCA-42FD-8251-B737607F94C1}" dt="2022-08-07T14:00:04.949" v="4508" actId="2696"/>
        <pc:sldMkLst>
          <pc:docMk/>
          <pc:sldMk cId="3563782693" sldId="1204"/>
        </pc:sldMkLst>
      </pc:sldChg>
      <pc:sldChg chg="modSp add del mod">
        <pc:chgData name="Cole Thompson" userId="39ac66c0-7e9d-4110-857b-767bd20decee" providerId="ADAL" clId="{048E35B9-2BCA-42FD-8251-B737607F94C1}" dt="2022-08-07T13:54:24.195" v="4461" actId="2696"/>
        <pc:sldMkLst>
          <pc:docMk/>
          <pc:sldMk cId="160377346" sldId="1205"/>
        </pc:sldMkLst>
      </pc:sldChg>
      <pc:sldChg chg="add">
        <pc:chgData name="Cole Thompson" userId="39ac66c0-7e9d-4110-857b-767bd20decee" providerId="ADAL" clId="{048E35B9-2BCA-42FD-8251-B737607F94C1}" dt="2022-08-07T13:54:36.775" v="4462"/>
        <pc:sldMkLst>
          <pc:docMk/>
          <pc:sldMk cId="458929175" sldId="1205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3983417090" sldId="1205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281487360" sldId="1206"/>
        </pc:sldMkLst>
      </pc:sldChg>
      <pc:sldChg chg="addSp delSp modSp add del mod">
        <pc:chgData name="Cole Thompson" userId="39ac66c0-7e9d-4110-857b-767bd20decee" providerId="ADAL" clId="{048E35B9-2BCA-42FD-8251-B737607F94C1}" dt="2022-08-07T13:57:08.361" v="4478" actId="2696"/>
        <pc:sldMkLst>
          <pc:docMk/>
          <pc:sldMk cId="3858888062" sldId="1206"/>
        </pc:sldMkLst>
      </pc:sldChg>
      <pc:sldChg chg="add">
        <pc:chgData name="Cole Thompson" userId="39ac66c0-7e9d-4110-857b-767bd20decee" providerId="ADAL" clId="{048E35B9-2BCA-42FD-8251-B737607F94C1}" dt="2022-08-07T13:57:11.182" v="4479"/>
        <pc:sldMkLst>
          <pc:docMk/>
          <pc:sldMk cId="3894111895" sldId="1206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1603462079" sldId="1207"/>
        </pc:sldMkLst>
      </pc:sldChg>
      <pc:sldChg chg="add">
        <pc:chgData name="Cole Thompson" userId="39ac66c0-7e9d-4110-857b-767bd20decee" providerId="ADAL" clId="{048E35B9-2BCA-42FD-8251-B737607F94C1}" dt="2022-08-07T13:59:47.493" v="4505"/>
        <pc:sldMkLst>
          <pc:docMk/>
          <pc:sldMk cId="1641057852" sldId="1207"/>
        </pc:sldMkLst>
      </pc:sldChg>
      <pc:sldChg chg="modSp add del mod">
        <pc:chgData name="Cole Thompson" userId="39ac66c0-7e9d-4110-857b-767bd20decee" providerId="ADAL" clId="{048E35B9-2BCA-42FD-8251-B737607F94C1}" dt="2022-08-07T13:59:44.737" v="4504" actId="2696"/>
        <pc:sldMkLst>
          <pc:docMk/>
          <pc:sldMk cId="3023208200" sldId="1207"/>
        </pc:sldMkLst>
      </pc:sldChg>
      <pc:sldChg chg="add">
        <pc:chgData name="Cole Thompson" userId="39ac66c0-7e9d-4110-857b-767bd20decee" providerId="ADAL" clId="{048E35B9-2BCA-42FD-8251-B737607F94C1}" dt="2022-08-07T14:01:09.341" v="4525"/>
        <pc:sldMkLst>
          <pc:docMk/>
          <pc:sldMk cId="564051020" sldId="1208"/>
        </pc:sldMkLst>
      </pc:sldChg>
      <pc:sldChg chg="addSp delSp modSp add del mod">
        <pc:chgData name="Cole Thompson" userId="39ac66c0-7e9d-4110-857b-767bd20decee" providerId="ADAL" clId="{048E35B9-2BCA-42FD-8251-B737607F94C1}" dt="2022-08-07T14:01:07.906" v="4524" actId="2696"/>
        <pc:sldMkLst>
          <pc:docMk/>
          <pc:sldMk cId="2137336272" sldId="1208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3591938947" sldId="1208"/>
        </pc:sldMkLst>
      </pc:sldChg>
      <pc:sldChg chg="addSp delSp modSp add del mod">
        <pc:chgData name="Cole Thompson" userId="39ac66c0-7e9d-4110-857b-767bd20decee" providerId="ADAL" clId="{048E35B9-2BCA-42FD-8251-B737607F94C1}" dt="2022-08-07T13:50:44.471" v="4445" actId="2696"/>
        <pc:sldMkLst>
          <pc:docMk/>
          <pc:sldMk cId="1531373865" sldId="1209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1878317980" sldId="1209"/>
        </pc:sldMkLst>
      </pc:sldChg>
      <pc:sldChg chg="add">
        <pc:chgData name="Cole Thompson" userId="39ac66c0-7e9d-4110-857b-767bd20decee" providerId="ADAL" clId="{048E35B9-2BCA-42FD-8251-B737607F94C1}" dt="2022-08-07T13:50:54.154" v="4446"/>
        <pc:sldMkLst>
          <pc:docMk/>
          <pc:sldMk cId="2428863552" sldId="1209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6613251" sldId="1210"/>
        </pc:sldMkLst>
      </pc:sldChg>
      <pc:sldChg chg="modSp add del mod">
        <pc:chgData name="Cole Thompson" userId="39ac66c0-7e9d-4110-857b-767bd20decee" providerId="ADAL" clId="{048E35B9-2BCA-42FD-8251-B737607F94C1}" dt="2022-08-07T13:57:37.613" v="4484" actId="2696"/>
        <pc:sldMkLst>
          <pc:docMk/>
          <pc:sldMk cId="1152723783" sldId="1210"/>
        </pc:sldMkLst>
      </pc:sldChg>
      <pc:sldChg chg="add">
        <pc:chgData name="Cole Thompson" userId="39ac66c0-7e9d-4110-857b-767bd20decee" providerId="ADAL" clId="{048E35B9-2BCA-42FD-8251-B737607F94C1}" dt="2022-08-07T13:57:40.834" v="4485"/>
        <pc:sldMkLst>
          <pc:docMk/>
          <pc:sldMk cId="3123917094" sldId="1210"/>
        </pc:sldMkLst>
      </pc:sldChg>
      <pc:sldChg chg="add">
        <pc:chgData name="Cole Thompson" userId="39ac66c0-7e9d-4110-857b-767bd20decee" providerId="ADAL" clId="{048E35B9-2BCA-42FD-8251-B737607F94C1}" dt="2022-08-07T14:00:29.403" v="4515"/>
        <pc:sldMkLst>
          <pc:docMk/>
          <pc:sldMk cId="898027184" sldId="1211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2418796176" sldId="1211"/>
        </pc:sldMkLst>
      </pc:sldChg>
      <pc:sldChg chg="modSp add del mod">
        <pc:chgData name="Cole Thompson" userId="39ac66c0-7e9d-4110-857b-767bd20decee" providerId="ADAL" clId="{048E35B9-2BCA-42FD-8251-B737607F94C1}" dt="2022-08-07T14:00:27.201" v="4514" actId="2696"/>
        <pc:sldMkLst>
          <pc:docMk/>
          <pc:sldMk cId="3060824762" sldId="1211"/>
        </pc:sldMkLst>
      </pc:sldChg>
      <pc:sldChg chg="addSp modSp add del mod">
        <pc:chgData name="Cole Thompson" userId="39ac66c0-7e9d-4110-857b-767bd20decee" providerId="ADAL" clId="{048E35B9-2BCA-42FD-8251-B737607F94C1}" dt="2022-08-07T13:59:50.181" v="4506" actId="2696"/>
        <pc:sldMkLst>
          <pc:docMk/>
          <pc:sldMk cId="401398113" sldId="1212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2328602414" sldId="1212"/>
        </pc:sldMkLst>
      </pc:sldChg>
      <pc:sldChg chg="add">
        <pc:chgData name="Cole Thompson" userId="39ac66c0-7e9d-4110-857b-767bd20decee" providerId="ADAL" clId="{048E35B9-2BCA-42FD-8251-B737607F94C1}" dt="2022-08-07T13:59:52.954" v="4507"/>
        <pc:sldMkLst>
          <pc:docMk/>
          <pc:sldMk cId="3570954764" sldId="1212"/>
        </pc:sldMkLst>
      </pc:sldChg>
      <pc:sldChg chg="add">
        <pc:chgData name="Cole Thompson" userId="39ac66c0-7e9d-4110-857b-767bd20decee" providerId="ADAL" clId="{048E35B9-2BCA-42FD-8251-B737607F94C1}" dt="2022-08-07T13:55:21.996" v="4466"/>
        <pc:sldMkLst>
          <pc:docMk/>
          <pc:sldMk cId="1453255891" sldId="1213"/>
        </pc:sldMkLst>
      </pc:sldChg>
      <pc:sldChg chg="modSp add del mod">
        <pc:chgData name="Cole Thompson" userId="39ac66c0-7e9d-4110-857b-767bd20decee" providerId="ADAL" clId="{048E35B9-2BCA-42FD-8251-B737607F94C1}" dt="2022-08-07T13:55:15.684" v="4465" actId="2696"/>
        <pc:sldMkLst>
          <pc:docMk/>
          <pc:sldMk cId="2577200106" sldId="1213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3661245967" sldId="1213"/>
        </pc:sldMkLst>
      </pc:sldChg>
      <pc:sldChg chg="addSp delSp modSp add del mod">
        <pc:chgData name="Cole Thompson" userId="39ac66c0-7e9d-4110-857b-767bd20decee" providerId="ADAL" clId="{048E35B9-2BCA-42FD-8251-B737607F94C1}" dt="2022-08-07T13:59:03.470" v="4496" actId="2696"/>
        <pc:sldMkLst>
          <pc:docMk/>
          <pc:sldMk cId="1246904748" sldId="1214"/>
        </pc:sldMkLst>
      </pc:sldChg>
      <pc:sldChg chg="add">
        <pc:chgData name="Cole Thompson" userId="39ac66c0-7e9d-4110-857b-767bd20decee" providerId="ADAL" clId="{048E35B9-2BCA-42FD-8251-B737607F94C1}" dt="2022-08-07T13:59:06.175" v="4497"/>
        <pc:sldMkLst>
          <pc:docMk/>
          <pc:sldMk cId="2309897080" sldId="1214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3980949267" sldId="1214"/>
        </pc:sldMkLst>
      </pc:sldChg>
      <pc:sldChg chg="modSp add del mod">
        <pc:chgData name="Cole Thompson" userId="39ac66c0-7e9d-4110-857b-767bd20decee" providerId="ADAL" clId="{048E35B9-2BCA-42FD-8251-B737607F94C1}" dt="2022-08-07T13:57:54.897" v="4486" actId="2696"/>
        <pc:sldMkLst>
          <pc:docMk/>
          <pc:sldMk cId="2008115197" sldId="1215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2127324855" sldId="1215"/>
        </pc:sldMkLst>
      </pc:sldChg>
      <pc:sldChg chg="add">
        <pc:chgData name="Cole Thompson" userId="39ac66c0-7e9d-4110-857b-767bd20decee" providerId="ADAL" clId="{048E35B9-2BCA-42FD-8251-B737607F94C1}" dt="2022-08-07T13:57:58.500" v="4487"/>
        <pc:sldMkLst>
          <pc:docMk/>
          <pc:sldMk cId="3221558454" sldId="1215"/>
        </pc:sldMkLst>
      </pc:sldChg>
      <pc:sldChg chg="modSp add del mod">
        <pc:chgData name="Cole Thompson" userId="39ac66c0-7e9d-4110-857b-767bd20decee" providerId="ADAL" clId="{048E35B9-2BCA-42FD-8251-B737607F94C1}" dt="2022-08-07T13:51:05.603" v="4447" actId="2696"/>
        <pc:sldMkLst>
          <pc:docMk/>
          <pc:sldMk cId="735421697" sldId="1216"/>
        </pc:sldMkLst>
      </pc:sldChg>
      <pc:sldChg chg="add">
        <pc:chgData name="Cole Thompson" userId="39ac66c0-7e9d-4110-857b-767bd20decee" providerId="ADAL" clId="{048E35B9-2BCA-42FD-8251-B737607F94C1}" dt="2022-08-07T13:51:17.736" v="4448"/>
        <pc:sldMkLst>
          <pc:docMk/>
          <pc:sldMk cId="2146727558" sldId="1216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4228380604" sldId="1216"/>
        </pc:sldMkLst>
      </pc:sldChg>
      <pc:sldChg chg="modSp add del mod">
        <pc:chgData name="Cole Thompson" userId="39ac66c0-7e9d-4110-857b-767bd20decee" providerId="ADAL" clId="{048E35B9-2BCA-42FD-8251-B737607F94C1}" dt="2022-08-07T14:00:10.504" v="4510" actId="2696"/>
        <pc:sldMkLst>
          <pc:docMk/>
          <pc:sldMk cId="818648431" sldId="1217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1354772817" sldId="1217"/>
        </pc:sldMkLst>
      </pc:sldChg>
      <pc:sldChg chg="add">
        <pc:chgData name="Cole Thompson" userId="39ac66c0-7e9d-4110-857b-767bd20decee" providerId="ADAL" clId="{048E35B9-2BCA-42FD-8251-B737607F94C1}" dt="2022-08-07T14:00:12.904" v="4511"/>
        <pc:sldMkLst>
          <pc:docMk/>
          <pc:sldMk cId="2123959891" sldId="1217"/>
        </pc:sldMkLst>
      </pc:sldChg>
      <pc:sldChg chg="addSp modSp add del mod">
        <pc:chgData name="Cole Thompson" userId="39ac66c0-7e9d-4110-857b-767bd20decee" providerId="ADAL" clId="{048E35B9-2BCA-42FD-8251-B737607F94C1}" dt="2022-08-07T13:59:15.419" v="4498" actId="2696"/>
        <pc:sldMkLst>
          <pc:docMk/>
          <pc:sldMk cId="648577240" sldId="1218"/>
        </pc:sldMkLst>
      </pc:sldChg>
      <pc:sldChg chg="add">
        <pc:chgData name="Cole Thompson" userId="39ac66c0-7e9d-4110-857b-767bd20decee" providerId="ADAL" clId="{048E35B9-2BCA-42FD-8251-B737607F94C1}" dt="2022-08-07T13:59:18.547" v="4499"/>
        <pc:sldMkLst>
          <pc:docMk/>
          <pc:sldMk cId="910390188" sldId="1218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1236511782" sldId="1218"/>
        </pc:sldMkLst>
      </pc:sldChg>
      <pc:sldChg chg="add">
        <pc:chgData name="Cole Thompson" userId="39ac66c0-7e9d-4110-857b-767bd20decee" providerId="ADAL" clId="{048E35B9-2BCA-42FD-8251-B737607F94C1}" dt="2022-08-07T13:55:04.011" v="4464"/>
        <pc:sldMkLst>
          <pc:docMk/>
          <pc:sldMk cId="1198954491" sldId="1219"/>
        </pc:sldMkLst>
      </pc:sldChg>
      <pc:sldChg chg="modSp add del mod">
        <pc:chgData name="Cole Thompson" userId="39ac66c0-7e9d-4110-857b-767bd20decee" providerId="ADAL" clId="{048E35B9-2BCA-42FD-8251-B737607F94C1}" dt="2022-08-07T13:54:47.275" v="4463" actId="2696"/>
        <pc:sldMkLst>
          <pc:docMk/>
          <pc:sldMk cId="1858566344" sldId="1219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3431620771" sldId="1219"/>
        </pc:sldMkLst>
      </pc:sldChg>
      <pc:sldChg chg="addSp modSp add del mod">
        <pc:chgData name="Cole Thompson" userId="39ac66c0-7e9d-4110-857b-767bd20decee" providerId="ADAL" clId="{048E35B9-2BCA-42FD-8251-B737607F94C1}" dt="2022-08-07T13:51:31.344" v="4449" actId="2696"/>
        <pc:sldMkLst>
          <pc:docMk/>
          <pc:sldMk cId="683591121" sldId="1220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1514601375" sldId="1220"/>
        </pc:sldMkLst>
      </pc:sldChg>
      <pc:sldChg chg="add">
        <pc:chgData name="Cole Thompson" userId="39ac66c0-7e9d-4110-857b-767bd20decee" providerId="ADAL" clId="{048E35B9-2BCA-42FD-8251-B737607F94C1}" dt="2022-08-07T13:51:47.281" v="4450"/>
        <pc:sldMkLst>
          <pc:docMk/>
          <pc:sldMk cId="4163362515" sldId="1220"/>
        </pc:sldMkLst>
      </pc:sldChg>
      <pc:sldChg chg="modSp add mod ord">
        <pc:chgData name="Cole Thompson" userId="39ac66c0-7e9d-4110-857b-767bd20decee" providerId="ADAL" clId="{048E35B9-2BCA-42FD-8251-B737607F94C1}" dt="2022-08-07T13:49:03.101" v="4436"/>
        <pc:sldMkLst>
          <pc:docMk/>
          <pc:sldMk cId="773933640" sldId="1221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1542995860" sldId="1221"/>
        </pc:sldMkLst>
      </pc:sldChg>
      <pc:sldChg chg="add">
        <pc:chgData name="Cole Thompson" userId="39ac66c0-7e9d-4110-857b-767bd20decee" providerId="ADAL" clId="{048E35B9-2BCA-42FD-8251-B737607F94C1}" dt="2022-08-07T14:01:05.551" v="4523"/>
        <pc:sldMkLst>
          <pc:docMk/>
          <pc:sldMk cId="1372124126" sldId="1222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3815031383" sldId="1222"/>
        </pc:sldMkLst>
      </pc:sldChg>
      <pc:sldChg chg="addSp modSp add del mod">
        <pc:chgData name="Cole Thompson" userId="39ac66c0-7e9d-4110-857b-767bd20decee" providerId="ADAL" clId="{048E35B9-2BCA-42FD-8251-B737607F94C1}" dt="2022-08-07T14:01:04.059" v="4522" actId="2696"/>
        <pc:sldMkLst>
          <pc:docMk/>
          <pc:sldMk cId="3987480195" sldId="1222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503368632" sldId="1223"/>
        </pc:sldMkLst>
      </pc:sldChg>
      <pc:sldChg chg="addSp modSp add del mod">
        <pc:chgData name="Cole Thompson" userId="39ac66c0-7e9d-4110-857b-767bd20decee" providerId="ADAL" clId="{048E35B9-2BCA-42FD-8251-B737607F94C1}" dt="2022-08-07T13:58:06.611" v="4488" actId="2696"/>
        <pc:sldMkLst>
          <pc:docMk/>
          <pc:sldMk cId="4072231809" sldId="1223"/>
        </pc:sldMkLst>
      </pc:sldChg>
      <pc:sldChg chg="add">
        <pc:chgData name="Cole Thompson" userId="39ac66c0-7e9d-4110-857b-767bd20decee" providerId="ADAL" clId="{048E35B9-2BCA-42FD-8251-B737607F94C1}" dt="2022-08-07T13:58:09.799" v="4489"/>
        <pc:sldMkLst>
          <pc:docMk/>
          <pc:sldMk cId="4203353056" sldId="1223"/>
        </pc:sldMkLst>
      </pc:sldChg>
      <pc:sldChg chg="add">
        <pc:chgData name="Cole Thompson" userId="39ac66c0-7e9d-4110-857b-767bd20decee" providerId="ADAL" clId="{048E35B9-2BCA-42FD-8251-B737607F94C1}" dt="2022-08-07T13:58:39.308" v="4493"/>
        <pc:sldMkLst>
          <pc:docMk/>
          <pc:sldMk cId="985727436" sldId="1224"/>
        </pc:sldMkLst>
      </pc:sldChg>
      <pc:sldChg chg="addSp modSp add del mod">
        <pc:chgData name="Cole Thompson" userId="39ac66c0-7e9d-4110-857b-767bd20decee" providerId="ADAL" clId="{048E35B9-2BCA-42FD-8251-B737607F94C1}" dt="2022-08-07T13:58:35.634" v="4492" actId="2696"/>
        <pc:sldMkLst>
          <pc:docMk/>
          <pc:sldMk cId="1198441356" sldId="1224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2380798829" sldId="1224"/>
        </pc:sldMkLst>
      </pc:sldChg>
      <pc:sldChg chg="addSp modSp add del mod">
        <pc:chgData name="Cole Thompson" userId="39ac66c0-7e9d-4110-857b-767bd20decee" providerId="ADAL" clId="{048E35B9-2BCA-42FD-8251-B737607F94C1}" dt="2022-08-07T13:56:19.726" v="4472" actId="2696"/>
        <pc:sldMkLst>
          <pc:docMk/>
          <pc:sldMk cId="52732944" sldId="1225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1159043272" sldId="1225"/>
        </pc:sldMkLst>
      </pc:sldChg>
      <pc:sldChg chg="add">
        <pc:chgData name="Cole Thompson" userId="39ac66c0-7e9d-4110-857b-767bd20decee" providerId="ADAL" clId="{048E35B9-2BCA-42FD-8251-B737607F94C1}" dt="2022-08-07T13:56:27.067" v="4473"/>
        <pc:sldMkLst>
          <pc:docMk/>
          <pc:sldMk cId="2755751474" sldId="1225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1228603443" sldId="1226"/>
        </pc:sldMkLst>
      </pc:sldChg>
      <pc:sldChg chg="addSp modSp add mod ord">
        <pc:chgData name="Cole Thompson" userId="39ac66c0-7e9d-4110-857b-767bd20decee" providerId="ADAL" clId="{048E35B9-2BCA-42FD-8251-B737607F94C1}" dt="2022-08-07T13:49:29.212" v="4438"/>
        <pc:sldMkLst>
          <pc:docMk/>
          <pc:sldMk cId="3663522696" sldId="1226"/>
        </pc:sldMkLst>
      </pc:sldChg>
      <pc:sldChg chg="add">
        <pc:chgData name="Cole Thompson" userId="39ac66c0-7e9d-4110-857b-767bd20decee" providerId="ADAL" clId="{048E35B9-2BCA-42FD-8251-B737607F94C1}" dt="2022-08-07T13:50:35.018" v="4444"/>
        <pc:sldMkLst>
          <pc:docMk/>
          <pc:sldMk cId="961814322" sldId="1227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1726746534" sldId="1227"/>
        </pc:sldMkLst>
      </pc:sldChg>
      <pc:sldChg chg="addSp modSp add del mod">
        <pc:chgData name="Cole Thompson" userId="39ac66c0-7e9d-4110-857b-767bd20decee" providerId="ADAL" clId="{048E35B9-2BCA-42FD-8251-B737607F94C1}" dt="2022-08-07T13:50:21.037" v="4443" actId="2696"/>
        <pc:sldMkLst>
          <pc:docMk/>
          <pc:sldMk cId="4115817071" sldId="1227"/>
        </pc:sldMkLst>
      </pc:sldChg>
      <pc:sldChg chg="add">
        <pc:chgData name="Cole Thompson" userId="39ac66c0-7e9d-4110-857b-767bd20decee" providerId="ADAL" clId="{048E35B9-2BCA-42FD-8251-B737607F94C1}" dt="2022-08-07T13:52:52.503" v="4456"/>
        <pc:sldMkLst>
          <pc:docMk/>
          <pc:sldMk cId="980280930" sldId="1228"/>
        </pc:sldMkLst>
      </pc:sldChg>
      <pc:sldChg chg="addSp modSp add del mod">
        <pc:chgData name="Cole Thompson" userId="39ac66c0-7e9d-4110-857b-767bd20decee" providerId="ADAL" clId="{048E35B9-2BCA-42FD-8251-B737607F94C1}" dt="2022-08-07T13:52:39.494" v="4455" actId="2696"/>
        <pc:sldMkLst>
          <pc:docMk/>
          <pc:sldMk cId="1393620466" sldId="1228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2500932619" sldId="1228"/>
        </pc:sldMkLst>
      </pc:sldChg>
      <pc:sldChg chg="addSp modSp add del mod">
        <pc:chgData name="Cole Thompson" userId="39ac66c0-7e9d-4110-857b-767bd20decee" providerId="ADAL" clId="{048E35B9-2BCA-42FD-8251-B737607F94C1}" dt="2022-08-07T13:58:49.282" v="4494" actId="2696"/>
        <pc:sldMkLst>
          <pc:docMk/>
          <pc:sldMk cId="85559985" sldId="1229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409350755" sldId="1229"/>
        </pc:sldMkLst>
      </pc:sldChg>
      <pc:sldChg chg="add">
        <pc:chgData name="Cole Thompson" userId="39ac66c0-7e9d-4110-857b-767bd20decee" providerId="ADAL" clId="{048E35B9-2BCA-42FD-8251-B737607F94C1}" dt="2022-08-07T13:58:52.870" v="4495"/>
        <pc:sldMkLst>
          <pc:docMk/>
          <pc:sldMk cId="1640085263" sldId="1229"/>
        </pc:sldMkLst>
      </pc:sldChg>
      <pc:sldChg chg="modSp add del mod">
        <pc:chgData name="Cole Thompson" userId="39ac66c0-7e9d-4110-857b-767bd20decee" providerId="ADAL" clId="{048E35B9-2BCA-42FD-8251-B737607F94C1}" dt="2022-08-07T13:52:01.182" v="4451" actId="2696"/>
        <pc:sldMkLst>
          <pc:docMk/>
          <pc:sldMk cId="311788" sldId="1230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60977890" sldId="1230"/>
        </pc:sldMkLst>
      </pc:sldChg>
      <pc:sldChg chg="add">
        <pc:chgData name="Cole Thompson" userId="39ac66c0-7e9d-4110-857b-767bd20decee" providerId="ADAL" clId="{048E35B9-2BCA-42FD-8251-B737607F94C1}" dt="2022-08-07T13:52:12.521" v="4452"/>
        <pc:sldMkLst>
          <pc:docMk/>
          <pc:sldMk cId="3004950886" sldId="1230"/>
        </pc:sldMkLst>
      </pc:sldChg>
      <pc:sldChg chg="add">
        <pc:chgData name="Cole Thompson" userId="39ac66c0-7e9d-4110-857b-767bd20decee" providerId="ADAL" clId="{048E35B9-2BCA-42FD-8251-B737607F94C1}" dt="2022-08-07T13:53:24.766" v="4458"/>
        <pc:sldMkLst>
          <pc:docMk/>
          <pc:sldMk cId="1531358293" sldId="1231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2054004712" sldId="1231"/>
        </pc:sldMkLst>
      </pc:sldChg>
      <pc:sldChg chg="addSp modSp add del mod">
        <pc:chgData name="Cole Thompson" userId="39ac66c0-7e9d-4110-857b-767bd20decee" providerId="ADAL" clId="{048E35B9-2BCA-42FD-8251-B737607F94C1}" dt="2022-08-07T13:53:17.269" v="4457" actId="2696"/>
        <pc:sldMkLst>
          <pc:docMk/>
          <pc:sldMk cId="2500397160" sldId="1231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1743904009" sldId="1232"/>
        </pc:sldMkLst>
      </pc:sldChg>
      <pc:sldChg chg="modSp add del mod">
        <pc:chgData name="Cole Thompson" userId="39ac66c0-7e9d-4110-857b-767bd20decee" providerId="ADAL" clId="{048E35B9-2BCA-42FD-8251-B737607F94C1}" dt="2022-08-07T13:56:43.743" v="4474" actId="2696"/>
        <pc:sldMkLst>
          <pc:docMk/>
          <pc:sldMk cId="1967647860" sldId="1232"/>
        </pc:sldMkLst>
      </pc:sldChg>
      <pc:sldChg chg="add">
        <pc:chgData name="Cole Thompson" userId="39ac66c0-7e9d-4110-857b-767bd20decee" providerId="ADAL" clId="{048E35B9-2BCA-42FD-8251-B737607F94C1}" dt="2022-08-07T13:56:48.698" v="4475"/>
        <pc:sldMkLst>
          <pc:docMk/>
          <pc:sldMk cId="3805419449" sldId="1232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54064293" sldId="1233"/>
        </pc:sldMkLst>
      </pc:sldChg>
      <pc:sldChg chg="modSp add del mod">
        <pc:chgData name="Cole Thompson" userId="39ac66c0-7e9d-4110-857b-767bd20decee" providerId="ADAL" clId="{048E35B9-2BCA-42FD-8251-B737607F94C1}" dt="2022-08-07T13:56:43.743" v="4474" actId="2696"/>
        <pc:sldMkLst>
          <pc:docMk/>
          <pc:sldMk cId="1120473757" sldId="1233"/>
        </pc:sldMkLst>
      </pc:sldChg>
      <pc:sldChg chg="add">
        <pc:chgData name="Cole Thompson" userId="39ac66c0-7e9d-4110-857b-767bd20decee" providerId="ADAL" clId="{048E35B9-2BCA-42FD-8251-B737607F94C1}" dt="2022-08-07T13:56:48.698" v="4475"/>
        <pc:sldMkLst>
          <pc:docMk/>
          <pc:sldMk cId="4225483606" sldId="1233"/>
        </pc:sldMkLst>
      </pc:sldChg>
      <pc:sldChg chg="add">
        <pc:chgData name="Cole Thompson" userId="39ac66c0-7e9d-4110-857b-767bd20decee" providerId="ADAL" clId="{048E35B9-2BCA-42FD-8251-B737607F94C1}" dt="2022-08-07T13:55:44.635" v="4468"/>
        <pc:sldMkLst>
          <pc:docMk/>
          <pc:sldMk cId="758927543" sldId="1234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2015700616" sldId="1234"/>
        </pc:sldMkLst>
      </pc:sldChg>
      <pc:sldChg chg="modSp add del mod">
        <pc:chgData name="Cole Thompson" userId="39ac66c0-7e9d-4110-857b-767bd20decee" providerId="ADAL" clId="{048E35B9-2BCA-42FD-8251-B737607F94C1}" dt="2022-08-07T13:55:33.965" v="4467" actId="2696"/>
        <pc:sldMkLst>
          <pc:docMk/>
          <pc:sldMk cId="4188330960" sldId="1234"/>
        </pc:sldMkLst>
      </pc:sldChg>
      <pc:sldChg chg="add">
        <pc:chgData name="Cole Thompson" userId="39ac66c0-7e9d-4110-857b-767bd20decee" providerId="ADAL" clId="{048E35B9-2BCA-42FD-8251-B737607F94C1}" dt="2022-08-07T14:00:39.647" v="4517"/>
        <pc:sldMkLst>
          <pc:docMk/>
          <pc:sldMk cId="1387133119" sldId="1235"/>
        </pc:sldMkLst>
      </pc:sldChg>
      <pc:sldChg chg="modSp add del mod">
        <pc:chgData name="Cole Thompson" userId="39ac66c0-7e9d-4110-857b-767bd20decee" providerId="ADAL" clId="{048E35B9-2BCA-42FD-8251-B737607F94C1}" dt="2022-08-07T14:00:37.629" v="4516" actId="2696"/>
        <pc:sldMkLst>
          <pc:docMk/>
          <pc:sldMk cId="3384841612" sldId="1235"/>
        </pc:sldMkLst>
      </pc:sldChg>
      <pc:sldChg chg="add del">
        <pc:chgData name="Cole Thompson" userId="39ac66c0-7e9d-4110-857b-767bd20decee" providerId="ADAL" clId="{048E35B9-2BCA-42FD-8251-B737607F94C1}" dt="2022-08-03T15:18:14.523" v="951" actId="47"/>
        <pc:sldMkLst>
          <pc:docMk/>
          <pc:sldMk cId="4139128510" sldId="1235"/>
        </pc:sldMkLst>
      </pc:sldChg>
      <pc:sldChg chg="addSp modSp add del mod">
        <pc:chgData name="Cole Thompson" userId="39ac66c0-7e9d-4110-857b-767bd20decee" providerId="ADAL" clId="{048E35B9-2BCA-42FD-8251-B737607F94C1}" dt="2022-08-07T13:59:22.916" v="4500" actId="2696"/>
        <pc:sldMkLst>
          <pc:docMk/>
          <pc:sldMk cId="434819015" sldId="1236"/>
        </pc:sldMkLst>
      </pc:sldChg>
      <pc:sldChg chg="add">
        <pc:chgData name="Cole Thompson" userId="39ac66c0-7e9d-4110-857b-767bd20decee" providerId="ADAL" clId="{048E35B9-2BCA-42FD-8251-B737607F94C1}" dt="2022-08-07T13:59:25.949" v="4501"/>
        <pc:sldMkLst>
          <pc:docMk/>
          <pc:sldMk cId="3870979665" sldId="1236"/>
        </pc:sldMkLst>
      </pc:sldChg>
      <pc:sldChg chg="delSp add del mod">
        <pc:chgData name="Cole Thompson" userId="39ac66c0-7e9d-4110-857b-767bd20decee" providerId="ADAL" clId="{048E35B9-2BCA-42FD-8251-B737607F94C1}" dt="2022-08-07T14:23:21.736" v="4641" actId="47"/>
        <pc:sldMkLst>
          <pc:docMk/>
          <pc:sldMk cId="906107314" sldId="1237"/>
        </pc:sldMkLst>
      </pc:sldChg>
      <pc:sldChg chg="add del">
        <pc:chgData name="Cole Thompson" userId="39ac66c0-7e9d-4110-857b-767bd20decee" providerId="ADAL" clId="{048E35B9-2BCA-42FD-8251-B737607F94C1}" dt="2022-08-03T15:18:32.073" v="993" actId="47"/>
        <pc:sldMkLst>
          <pc:docMk/>
          <pc:sldMk cId="2093043062" sldId="1237"/>
        </pc:sldMkLst>
      </pc:sldChg>
      <pc:sldChg chg="new del">
        <pc:chgData name="Cole Thompson" userId="39ac66c0-7e9d-4110-857b-767bd20decee" providerId="ADAL" clId="{048E35B9-2BCA-42FD-8251-B737607F94C1}" dt="2022-08-07T14:01:17.050" v="4526" actId="47"/>
        <pc:sldMkLst>
          <pc:docMk/>
          <pc:sldMk cId="2681166990" sldId="1237"/>
        </pc:sldMkLst>
      </pc:sldChg>
      <pc:sldChg chg="addSp delSp modSp add mod">
        <pc:chgData name="Cole Thompson" userId="39ac66c0-7e9d-4110-857b-767bd20decee" providerId="ADAL" clId="{048E35B9-2BCA-42FD-8251-B737607F94C1}" dt="2022-08-07T14:18:05.941" v="4563" actId="1076"/>
        <pc:sldMkLst>
          <pc:docMk/>
          <pc:sldMk cId="767610084" sldId="1238"/>
        </pc:sldMkLst>
      </pc:sldChg>
      <pc:sldChg chg="addSp delSp modSp add mod">
        <pc:chgData name="Cole Thompson" userId="39ac66c0-7e9d-4110-857b-767bd20decee" providerId="ADAL" clId="{048E35B9-2BCA-42FD-8251-B737607F94C1}" dt="2022-08-07T14:22:00.867" v="4619" actId="2084"/>
        <pc:sldMkLst>
          <pc:docMk/>
          <pc:sldMk cId="3539629859" sldId="1239"/>
        </pc:sldMkLst>
      </pc:sldChg>
      <pc:sldChg chg="modSp add mod">
        <pc:chgData name="Cole Thompson" userId="39ac66c0-7e9d-4110-857b-767bd20decee" providerId="ADAL" clId="{048E35B9-2BCA-42FD-8251-B737607F94C1}" dt="2022-08-07T14:25:43.637" v="4912" actId="6549"/>
        <pc:sldMkLst>
          <pc:docMk/>
          <pc:sldMk cId="3393223370" sldId="1240"/>
        </pc:sldMkLst>
      </pc:sldChg>
      <pc:sldChg chg="modSp add mod">
        <pc:chgData name="Cole Thompson" userId="39ac66c0-7e9d-4110-857b-767bd20decee" providerId="ADAL" clId="{048E35B9-2BCA-42FD-8251-B737607F94C1}" dt="2022-08-07T14:41:01.563" v="5406" actId="20577"/>
        <pc:sldMkLst>
          <pc:docMk/>
          <pc:sldMk cId="534525445" sldId="1241"/>
        </pc:sldMkLst>
      </pc:sldChg>
      <pc:sldChg chg="delSp modSp add mod ord">
        <pc:chgData name="Cole Thompson" userId="39ac66c0-7e9d-4110-857b-767bd20decee" providerId="ADAL" clId="{048E35B9-2BCA-42FD-8251-B737607F94C1}" dt="2022-08-07T14:41:22.357" v="5427" actId="20577"/>
        <pc:sldMkLst>
          <pc:docMk/>
          <pc:sldMk cId="1528837062" sldId="1242"/>
        </pc:sldMkLst>
      </pc:sldChg>
      <pc:sldChg chg="modSp add mod">
        <pc:chgData name="Cole Thompson" userId="39ac66c0-7e9d-4110-857b-767bd20decee" providerId="ADAL" clId="{048E35B9-2BCA-42FD-8251-B737607F94C1}" dt="2022-08-07T14:41:15.647" v="5420" actId="20577"/>
        <pc:sldMkLst>
          <pc:docMk/>
          <pc:sldMk cId="931529836" sldId="1243"/>
        </pc:sldMkLst>
      </pc:sldChg>
      <pc:sldChg chg="modSp add mod">
        <pc:chgData name="Cole Thompson" userId="39ac66c0-7e9d-4110-857b-767bd20decee" providerId="ADAL" clId="{048E35B9-2BCA-42FD-8251-B737607F94C1}" dt="2022-08-07T14:41:07.886" v="5413" actId="20577"/>
        <pc:sldMkLst>
          <pc:docMk/>
          <pc:sldMk cId="1568924660" sldId="1244"/>
        </pc:sldMkLst>
      </pc:sldChg>
    </pc:docChg>
  </pc:docChgLst>
  <pc:docChgLst>
    <pc:chgData name="Cole Thompson" userId="39ac66c0-7e9d-4110-857b-767bd20decee" providerId="ADAL" clId="{9C823BE1-F657-4078-B18B-2DC72E0F11F2}"/>
    <pc:docChg chg="custSel modSld">
      <pc:chgData name="Cole Thompson" userId="39ac66c0-7e9d-4110-857b-767bd20decee" providerId="ADAL" clId="{9C823BE1-F657-4078-B18B-2DC72E0F11F2}" dt="2025-03-20T19:46:47.679" v="12" actId="2711"/>
      <pc:docMkLst>
        <pc:docMk/>
      </pc:docMkLst>
      <pc:sldChg chg="addSp delSp modSp mod">
        <pc:chgData name="Cole Thompson" userId="39ac66c0-7e9d-4110-857b-767bd20decee" providerId="ADAL" clId="{9C823BE1-F657-4078-B18B-2DC72E0F11F2}" dt="2025-03-20T19:46:47.679" v="12" actId="2711"/>
        <pc:sldMkLst>
          <pc:docMk/>
          <pc:sldMk cId="980280930" sldId="1228"/>
        </pc:sldMkLst>
        <pc:spChg chg="mod">
          <ac:chgData name="Cole Thompson" userId="39ac66c0-7e9d-4110-857b-767bd20decee" providerId="ADAL" clId="{9C823BE1-F657-4078-B18B-2DC72E0F11F2}" dt="2025-03-20T19:45:09.148" v="3" actId="208"/>
          <ac:spMkLst>
            <pc:docMk/>
            <pc:sldMk cId="980280930" sldId="1228"/>
            <ac:spMk id="2" creationId="{45464C22-4E18-3664-6C1C-1B668C4DCA73}"/>
          </ac:spMkLst>
        </pc:spChg>
        <pc:spChg chg="mod">
          <ac:chgData name="Cole Thompson" userId="39ac66c0-7e9d-4110-857b-767bd20decee" providerId="ADAL" clId="{9C823BE1-F657-4078-B18B-2DC72E0F11F2}" dt="2025-03-20T19:44:51.518" v="1" actId="207"/>
          <ac:spMkLst>
            <pc:docMk/>
            <pc:sldMk cId="980280930" sldId="1228"/>
            <ac:spMk id="5" creationId="{00000000-0000-0000-0000-000000000000}"/>
          </ac:spMkLst>
        </pc:spChg>
        <pc:spChg chg="mod">
          <ac:chgData name="Cole Thompson" userId="39ac66c0-7e9d-4110-857b-767bd20decee" providerId="ADAL" clId="{9C823BE1-F657-4078-B18B-2DC72E0F11F2}" dt="2025-03-20T19:46:34.985" v="10" actId="2711"/>
          <ac:spMkLst>
            <pc:docMk/>
            <pc:sldMk cId="980280930" sldId="1228"/>
            <ac:spMk id="8" creationId="{CD2CFC45-1DE2-48AC-A742-6DE4196CEBD2}"/>
          </ac:spMkLst>
        </pc:spChg>
        <pc:spChg chg="mod">
          <ac:chgData name="Cole Thompson" userId="39ac66c0-7e9d-4110-857b-767bd20decee" providerId="ADAL" clId="{9C823BE1-F657-4078-B18B-2DC72E0F11F2}" dt="2025-03-20T19:46:39.694" v="11" actId="2711"/>
          <ac:spMkLst>
            <pc:docMk/>
            <pc:sldMk cId="980280930" sldId="1228"/>
            <ac:spMk id="9" creationId="{3FD94A68-5E01-6754-9AF3-3CC526DB88E4}"/>
          </ac:spMkLst>
        </pc:spChg>
        <pc:spChg chg="mod">
          <ac:chgData name="Cole Thompson" userId="39ac66c0-7e9d-4110-857b-767bd20decee" providerId="ADAL" clId="{9C823BE1-F657-4078-B18B-2DC72E0F11F2}" dt="2025-03-20T19:46:28.917" v="9" actId="2711"/>
          <ac:spMkLst>
            <pc:docMk/>
            <pc:sldMk cId="980280930" sldId="1228"/>
            <ac:spMk id="18" creationId="{7739756B-F277-4197-8512-D1DA2C877614}"/>
          </ac:spMkLst>
        </pc:spChg>
        <pc:graphicFrameChg chg="modGraphic">
          <ac:chgData name="Cole Thompson" userId="39ac66c0-7e9d-4110-857b-767bd20decee" providerId="ADAL" clId="{9C823BE1-F657-4078-B18B-2DC72E0F11F2}" dt="2025-03-20T19:46:47.679" v="12" actId="2711"/>
          <ac:graphicFrameMkLst>
            <pc:docMk/>
            <pc:sldMk cId="980280930" sldId="1228"/>
            <ac:graphicFrameMk id="10" creationId="{663CE1E8-2473-4660-A6EB-08FD9C0E47CB}"/>
          </ac:graphicFrameMkLst>
        </pc:graphicFrameChg>
        <pc:picChg chg="add del mod">
          <ac:chgData name="Cole Thompson" userId="39ac66c0-7e9d-4110-857b-767bd20decee" providerId="ADAL" clId="{9C823BE1-F657-4078-B18B-2DC72E0F11F2}" dt="2025-03-20T19:45:21.431" v="5" actId="478"/>
          <ac:picMkLst>
            <pc:docMk/>
            <pc:sldMk cId="980280930" sldId="1228"/>
            <ac:picMk id="3" creationId="{8A817EA2-0496-6BB5-0066-14BF9001C42C}"/>
          </ac:picMkLst>
        </pc:picChg>
      </pc:sldChg>
    </pc:docChg>
  </pc:docChgLst>
  <pc:docChgLst>
    <pc:chgData name="Cole Thompson" userId="39ac66c0-7e9d-4110-857b-767bd20decee" providerId="ADAL" clId="{8E1F6CE3-BBE6-4B97-97F8-5B2252F96DAA}"/>
    <pc:docChg chg="custSel modSld">
      <pc:chgData name="Cole Thompson" userId="39ac66c0-7e9d-4110-857b-767bd20decee" providerId="ADAL" clId="{8E1F6CE3-BBE6-4B97-97F8-5B2252F96DAA}" dt="2024-04-23T18:19:28.370" v="8" actId="20577"/>
      <pc:docMkLst>
        <pc:docMk/>
      </pc:docMkLst>
      <pc:sldChg chg="delSp modSp mod">
        <pc:chgData name="Cole Thompson" userId="39ac66c0-7e9d-4110-857b-767bd20decee" providerId="ADAL" clId="{8E1F6CE3-BBE6-4B97-97F8-5B2252F96DAA}" dt="2024-04-23T18:19:28.370" v="8" actId="20577"/>
        <pc:sldMkLst>
          <pc:docMk/>
          <pc:sldMk cId="980280930" sldId="1228"/>
        </pc:sldMkLst>
      </pc:sldChg>
    </pc:docChg>
  </pc:docChgLst>
  <pc:docChgLst>
    <pc:chgData name="Cole Thompson" userId="39ac66c0-7e9d-4110-857b-767bd20decee" providerId="ADAL" clId="{0C7814A4-2323-42B0-96B9-1F5F3D2F9CB9}"/>
    <pc:docChg chg="modSld">
      <pc:chgData name="Cole Thompson" userId="39ac66c0-7e9d-4110-857b-767bd20decee" providerId="ADAL" clId="{0C7814A4-2323-42B0-96B9-1F5F3D2F9CB9}" dt="2025-02-12T19:33:56.259" v="2" actId="20577"/>
      <pc:docMkLst>
        <pc:docMk/>
      </pc:docMkLst>
      <pc:sldChg chg="modSp mod">
        <pc:chgData name="Cole Thompson" userId="39ac66c0-7e9d-4110-857b-767bd20decee" providerId="ADAL" clId="{0C7814A4-2323-42B0-96B9-1F5F3D2F9CB9}" dt="2025-02-12T19:33:56.259" v="2" actId="20577"/>
        <pc:sldMkLst>
          <pc:docMk/>
          <pc:sldMk cId="980280930" sldId="1228"/>
        </pc:sldMkLst>
        <pc:graphicFrameChg chg="modGraphic">
          <ac:chgData name="Cole Thompson" userId="39ac66c0-7e9d-4110-857b-767bd20decee" providerId="ADAL" clId="{0C7814A4-2323-42B0-96B9-1F5F3D2F9CB9}" dt="2025-02-12T19:33:56.259" v="2" actId="20577"/>
          <ac:graphicFrameMkLst>
            <pc:docMk/>
            <pc:sldMk cId="980280930" sldId="1228"/>
            <ac:graphicFrameMk id="10" creationId="{663CE1E8-2473-4660-A6EB-08FD9C0E47CB}"/>
          </ac:graphicFrameMkLst>
        </pc:graphicFrameChg>
      </pc:sldChg>
    </pc:docChg>
  </pc:docChgLst>
  <pc:docChgLst>
    <pc:chgData name="Cole Thompson" userId="39ac66c0-7e9d-4110-857b-767bd20decee" providerId="ADAL" clId="{E983070F-42CE-4F27-B637-E9B426B1408C}"/>
    <pc:docChg chg="addSld delSld modSld">
      <pc:chgData name="Cole Thompson" userId="39ac66c0-7e9d-4110-857b-767bd20decee" providerId="ADAL" clId="{E983070F-42CE-4F27-B637-E9B426B1408C}" dt="2022-08-09T11:24:12.092" v="75" actId="47"/>
      <pc:docMkLst>
        <pc:docMk/>
      </pc:docMkLst>
      <pc:sldChg chg="addSp del mod modNotesTx">
        <pc:chgData name="Cole Thompson" userId="39ac66c0-7e9d-4110-857b-767bd20decee" providerId="ADAL" clId="{E983070F-42CE-4F27-B637-E9B426B1408C}" dt="2022-08-09T11:09:14.208" v="74" actId="47"/>
        <pc:sldMkLst>
          <pc:docMk/>
          <pc:sldMk cId="2862354857" sldId="1189"/>
        </pc:sldMkLst>
      </pc:sldChg>
      <pc:sldChg chg="modSp add del mod">
        <pc:chgData name="Cole Thompson" userId="39ac66c0-7e9d-4110-857b-767bd20decee" providerId="ADAL" clId="{E983070F-42CE-4F27-B637-E9B426B1408C}" dt="2022-08-09T11:24:12.092" v="75" actId="47"/>
        <pc:sldMkLst>
          <pc:docMk/>
          <pc:sldMk cId="845900607" sldId="1245"/>
        </pc:sldMkLst>
      </pc:sldChg>
    </pc:docChg>
  </pc:docChgLst>
  <pc:docChgLst>
    <pc:chgData name="Cole Thompson" userId="39ac66c0-7e9d-4110-857b-767bd20decee" providerId="ADAL" clId="{DC4AFF24-69BF-45D1-9A1E-15E87AD03013}"/>
    <pc:docChg chg="undo redo custSel addSld delSld modSld">
      <pc:chgData name="Cole Thompson" userId="39ac66c0-7e9d-4110-857b-767bd20decee" providerId="ADAL" clId="{DC4AFF24-69BF-45D1-9A1E-15E87AD03013}" dt="2021-08-10T13:42:33.148" v="1931"/>
      <pc:docMkLst>
        <pc:docMk/>
      </pc:docMkLst>
      <pc:sldChg chg="addSp delSp modSp del mod">
        <pc:chgData name="Cole Thompson" userId="39ac66c0-7e9d-4110-857b-767bd20decee" providerId="ADAL" clId="{DC4AFF24-69BF-45D1-9A1E-15E87AD03013}" dt="2021-08-05T18:04:50.840" v="706" actId="47"/>
        <pc:sldMkLst>
          <pc:docMk/>
          <pc:sldMk cId="2762617194" sldId="256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226163295" sldId="630"/>
        </pc:sldMkLst>
      </pc:sldChg>
      <pc:sldChg chg="addSp modSp del mod">
        <pc:chgData name="Cole Thompson" userId="39ac66c0-7e9d-4110-857b-767bd20decee" providerId="ADAL" clId="{DC4AFF24-69BF-45D1-9A1E-15E87AD03013}" dt="2021-08-05T18:06:26.830" v="708" actId="47"/>
        <pc:sldMkLst>
          <pc:docMk/>
          <pc:sldMk cId="157021333" sldId="632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338228387" sldId="636"/>
        </pc:sldMkLst>
      </pc:sldChg>
      <pc:sldChg chg="addSp delSp modSp mod">
        <pc:chgData name="Cole Thompson" userId="39ac66c0-7e9d-4110-857b-767bd20decee" providerId="ADAL" clId="{DC4AFF24-69BF-45D1-9A1E-15E87AD03013}" dt="2021-08-05T21:29:24.822" v="1930" actId="1076"/>
        <pc:sldMkLst>
          <pc:docMk/>
          <pc:sldMk cId="2105274693" sldId="637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528720224" sldId="638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449484578" sldId="639"/>
        </pc:sldMkLst>
      </pc:sldChg>
      <pc:sldChg chg="del">
        <pc:chgData name="Cole Thompson" userId="39ac66c0-7e9d-4110-857b-767bd20decee" providerId="ADAL" clId="{DC4AFF24-69BF-45D1-9A1E-15E87AD03013}" dt="2021-07-28T22:24:34.940" v="288" actId="47"/>
        <pc:sldMkLst>
          <pc:docMk/>
          <pc:sldMk cId="4218530256" sldId="640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571204607" sldId="641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836229900" sldId="642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85401456" sldId="643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1718725989" sldId="644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92229060" sldId="645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110113165" sldId="646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065414415" sldId="647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118930653" sldId="648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629298347" sldId="649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444155771" sldId="650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1336621620" sldId="651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488698346" sldId="652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1375648496" sldId="653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1829858563" sldId="654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471632811" sldId="655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328433002" sldId="656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612852530" sldId="657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788473173" sldId="658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1944422171" sldId="659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351875425" sldId="660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121936150" sldId="661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1215800550" sldId="662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135883202" sldId="663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1367081968" sldId="664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934602781" sldId="665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340692586" sldId="666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832833307" sldId="667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706716153" sldId="668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563978445" sldId="669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469652831" sldId="670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817207853" sldId="671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1777212485" sldId="672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790239829" sldId="673"/>
        </pc:sldMkLst>
      </pc:sldChg>
      <pc:sldChg chg="addSp delSp modSp add del mod">
        <pc:chgData name="Cole Thompson" userId="39ac66c0-7e9d-4110-857b-767bd20decee" providerId="ADAL" clId="{DC4AFF24-69BF-45D1-9A1E-15E87AD03013}" dt="2021-08-05T18:58:49.933" v="1124" actId="404"/>
        <pc:sldMkLst>
          <pc:docMk/>
          <pc:sldMk cId="36573327" sldId="674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733800695" sldId="675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627451860" sldId="676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589000668" sldId="677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345623441" sldId="678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1097519447" sldId="679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668091734" sldId="680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044763976" sldId="681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374037715" sldId="682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314846424" sldId="683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1324219668" sldId="684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363504834" sldId="685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1519988899" sldId="686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502259429" sldId="687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877406208" sldId="688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1147222421" sldId="689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495858376" sldId="690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080818563" sldId="691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374945587" sldId="692"/>
        </pc:sldMkLst>
      </pc:sldChg>
      <pc:sldChg chg="del">
        <pc:chgData name="Cole Thompson" userId="39ac66c0-7e9d-4110-857b-767bd20decee" providerId="ADAL" clId="{DC4AFF24-69BF-45D1-9A1E-15E87AD03013}" dt="2021-07-28T22:20:43.435" v="117" actId="47"/>
        <pc:sldMkLst>
          <pc:docMk/>
          <pc:sldMk cId="389723550" sldId="693"/>
        </pc:sldMkLst>
      </pc:sldChg>
      <pc:sldChg chg="addSp delSp modSp mod">
        <pc:chgData name="Cole Thompson" userId="39ac66c0-7e9d-4110-857b-767bd20decee" providerId="ADAL" clId="{DC4AFF24-69BF-45D1-9A1E-15E87AD03013}" dt="2021-08-05T18:04:57.192" v="707" actId="20577"/>
        <pc:sldMkLst>
          <pc:docMk/>
          <pc:sldMk cId="3067652455" sldId="694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976368504" sldId="695"/>
        </pc:sldMkLst>
      </pc:sldChg>
      <pc:sldChg chg="addSp delSp add mod">
        <pc:chgData name="Cole Thompson" userId="39ac66c0-7e9d-4110-857b-767bd20decee" providerId="ADAL" clId="{DC4AFF24-69BF-45D1-9A1E-15E87AD03013}" dt="2021-07-28T22:24:46.558" v="291" actId="11529"/>
        <pc:sldMkLst>
          <pc:docMk/>
          <pc:sldMk cId="3600195782" sldId="695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1999242831" sldId="696"/>
        </pc:sldMkLst>
      </pc:sldChg>
      <pc:sldChg chg="delSp modSp add mod">
        <pc:chgData name="Cole Thompson" userId="39ac66c0-7e9d-4110-857b-767bd20decee" providerId="ADAL" clId="{DC4AFF24-69BF-45D1-9A1E-15E87AD03013}" dt="2021-08-05T18:13:51.122" v="731" actId="5793"/>
        <pc:sldMkLst>
          <pc:docMk/>
          <pc:sldMk cId="2588370158" sldId="696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717296635" sldId="697"/>
        </pc:sldMkLst>
      </pc:sldChg>
      <pc:sldChg chg="add">
        <pc:chgData name="Cole Thompson" userId="39ac66c0-7e9d-4110-857b-767bd20decee" providerId="ADAL" clId="{DC4AFF24-69BF-45D1-9A1E-15E87AD03013}" dt="2021-07-28T22:26:37.189" v="337"/>
        <pc:sldMkLst>
          <pc:docMk/>
          <pc:sldMk cId="1084937562" sldId="697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305933569" sldId="698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542991235" sldId="699"/>
        </pc:sldMkLst>
      </pc:sldChg>
      <pc:sldChg chg="modSp mod">
        <pc:chgData name="Cole Thompson" userId="39ac66c0-7e9d-4110-857b-767bd20decee" providerId="ADAL" clId="{DC4AFF24-69BF-45D1-9A1E-15E87AD03013}" dt="2021-08-05T18:20:29.218" v="843" actId="20577"/>
        <pc:sldMkLst>
          <pc:docMk/>
          <pc:sldMk cId="755621860" sldId="699"/>
        </pc:sldMkLst>
      </pc:sldChg>
      <pc:sldChg chg="modSp mod">
        <pc:chgData name="Cole Thompson" userId="39ac66c0-7e9d-4110-857b-767bd20decee" providerId="ADAL" clId="{DC4AFF24-69BF-45D1-9A1E-15E87AD03013}" dt="2021-08-05T19:55:50.615" v="1658" actId="20577"/>
        <pc:sldMkLst>
          <pc:docMk/>
          <pc:sldMk cId="1262484882" sldId="700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996338194" sldId="700"/>
        </pc:sldMkLst>
      </pc:sldChg>
      <pc:sldChg chg="del">
        <pc:chgData name="Cole Thompson" userId="39ac66c0-7e9d-4110-857b-767bd20decee" providerId="ADAL" clId="{DC4AFF24-69BF-45D1-9A1E-15E87AD03013}" dt="2021-07-28T22:21:03.556" v="118" actId="47"/>
        <pc:sldMkLst>
          <pc:docMk/>
          <pc:sldMk cId="26373909" sldId="701"/>
        </pc:sldMkLst>
      </pc:sldChg>
      <pc:sldChg chg="modSp mod">
        <pc:chgData name="Cole Thompson" userId="39ac66c0-7e9d-4110-857b-767bd20decee" providerId="ADAL" clId="{DC4AFF24-69BF-45D1-9A1E-15E87AD03013}" dt="2021-08-05T19:55:54.456" v="1660" actId="20577"/>
        <pc:sldMkLst>
          <pc:docMk/>
          <pc:sldMk cId="4123100145" sldId="701"/>
        </pc:sldMkLst>
      </pc:sldChg>
      <pc:sldChg chg="modSp mod">
        <pc:chgData name="Cole Thompson" userId="39ac66c0-7e9d-4110-857b-767bd20decee" providerId="ADAL" clId="{DC4AFF24-69BF-45D1-9A1E-15E87AD03013}" dt="2021-08-05T19:56:09.913" v="1663" actId="20577"/>
        <pc:sldMkLst>
          <pc:docMk/>
          <pc:sldMk cId="47560602" sldId="702"/>
        </pc:sldMkLst>
      </pc:sldChg>
      <pc:sldChg chg="addSp delSp modSp mod">
        <pc:chgData name="Cole Thompson" userId="39ac66c0-7e9d-4110-857b-767bd20decee" providerId="ADAL" clId="{DC4AFF24-69BF-45D1-9A1E-15E87AD03013}" dt="2021-08-05T19:56:14.329" v="1665" actId="20577"/>
        <pc:sldMkLst>
          <pc:docMk/>
          <pc:sldMk cId="3280070699" sldId="703"/>
        </pc:sldMkLst>
      </pc:sldChg>
      <pc:sldChg chg="modSp mod">
        <pc:chgData name="Cole Thompson" userId="39ac66c0-7e9d-4110-857b-767bd20decee" providerId="ADAL" clId="{DC4AFF24-69BF-45D1-9A1E-15E87AD03013}" dt="2021-08-05T19:01:16.212" v="1156" actId="2711"/>
        <pc:sldMkLst>
          <pc:docMk/>
          <pc:sldMk cId="4081953912" sldId="704"/>
        </pc:sldMkLst>
      </pc:sldChg>
      <pc:sldChg chg="modSp mod">
        <pc:chgData name="Cole Thompson" userId="39ac66c0-7e9d-4110-857b-767bd20decee" providerId="ADAL" clId="{DC4AFF24-69BF-45D1-9A1E-15E87AD03013}" dt="2021-08-05T19:56:24.018" v="1668" actId="20577"/>
        <pc:sldMkLst>
          <pc:docMk/>
          <pc:sldMk cId="4093640896" sldId="705"/>
        </pc:sldMkLst>
      </pc:sldChg>
      <pc:sldChg chg="modSp mod">
        <pc:chgData name="Cole Thompson" userId="39ac66c0-7e9d-4110-857b-767bd20decee" providerId="ADAL" clId="{DC4AFF24-69BF-45D1-9A1E-15E87AD03013}" dt="2021-08-05T19:00:31.508" v="1152" actId="14100"/>
        <pc:sldMkLst>
          <pc:docMk/>
          <pc:sldMk cId="2195455971" sldId="706"/>
        </pc:sldMkLst>
      </pc:sldChg>
      <pc:sldChg chg="modSp mod">
        <pc:chgData name="Cole Thompson" userId="39ac66c0-7e9d-4110-857b-767bd20decee" providerId="ADAL" clId="{DC4AFF24-69BF-45D1-9A1E-15E87AD03013}" dt="2021-08-05T19:55:12.957" v="1657" actId="1076"/>
        <pc:sldMkLst>
          <pc:docMk/>
          <pc:sldMk cId="3820622128" sldId="707"/>
        </pc:sldMkLst>
      </pc:sldChg>
      <pc:sldChg chg="modSp mod">
        <pc:chgData name="Cole Thompson" userId="39ac66c0-7e9d-4110-857b-767bd20decee" providerId="ADAL" clId="{DC4AFF24-69BF-45D1-9A1E-15E87AD03013}" dt="2021-08-05T19:56:30.352" v="1669" actId="20577"/>
        <pc:sldMkLst>
          <pc:docMk/>
          <pc:sldMk cId="4090881551" sldId="708"/>
        </pc:sldMkLst>
      </pc:sldChg>
      <pc:sldChg chg="modSp mod">
        <pc:chgData name="Cole Thompson" userId="39ac66c0-7e9d-4110-857b-767bd20decee" providerId="ADAL" clId="{DC4AFF24-69BF-45D1-9A1E-15E87AD03013}" dt="2021-08-05T19:56:33.664" v="1671" actId="20577"/>
        <pc:sldMkLst>
          <pc:docMk/>
          <pc:sldMk cId="800089118" sldId="709"/>
        </pc:sldMkLst>
      </pc:sldChg>
      <pc:sldChg chg="modSp mod">
        <pc:chgData name="Cole Thompson" userId="39ac66c0-7e9d-4110-857b-767bd20decee" providerId="ADAL" clId="{DC4AFF24-69BF-45D1-9A1E-15E87AD03013}" dt="2021-08-05T18:45:51.437" v="951" actId="1076"/>
        <pc:sldMkLst>
          <pc:docMk/>
          <pc:sldMk cId="4028361091" sldId="710"/>
        </pc:sldMkLst>
      </pc:sldChg>
      <pc:sldChg chg="modSp mod">
        <pc:chgData name="Cole Thompson" userId="39ac66c0-7e9d-4110-857b-767bd20decee" providerId="ADAL" clId="{DC4AFF24-69BF-45D1-9A1E-15E87AD03013}" dt="2021-08-05T18:44:00.805" v="945" actId="20577"/>
        <pc:sldMkLst>
          <pc:docMk/>
          <pc:sldMk cId="239423596" sldId="711"/>
        </pc:sldMkLst>
      </pc:sldChg>
      <pc:sldChg chg="modSp mod">
        <pc:chgData name="Cole Thompson" userId="39ac66c0-7e9d-4110-857b-767bd20decee" providerId="ADAL" clId="{DC4AFF24-69BF-45D1-9A1E-15E87AD03013}" dt="2021-08-05T19:03:23.940" v="1177" actId="1076"/>
        <pc:sldMkLst>
          <pc:docMk/>
          <pc:sldMk cId="834633121" sldId="712"/>
        </pc:sldMkLst>
      </pc:sldChg>
      <pc:sldChg chg="addSp delSp modSp mod">
        <pc:chgData name="Cole Thompson" userId="39ac66c0-7e9d-4110-857b-767bd20decee" providerId="ADAL" clId="{DC4AFF24-69BF-45D1-9A1E-15E87AD03013}" dt="2021-08-05T19:56:43.568" v="1673" actId="20577"/>
        <pc:sldMkLst>
          <pc:docMk/>
          <pc:sldMk cId="1790225037" sldId="713"/>
        </pc:sldMkLst>
      </pc:sldChg>
      <pc:sldChg chg="modSp mod">
        <pc:chgData name="Cole Thompson" userId="39ac66c0-7e9d-4110-857b-767bd20decee" providerId="ADAL" clId="{DC4AFF24-69BF-45D1-9A1E-15E87AD03013}" dt="2021-08-05T19:56:45.535" v="1674" actId="20577"/>
        <pc:sldMkLst>
          <pc:docMk/>
          <pc:sldMk cId="2212944560" sldId="714"/>
        </pc:sldMkLst>
      </pc:sldChg>
      <pc:sldChg chg="addSp delSp modSp mod">
        <pc:chgData name="Cole Thompson" userId="39ac66c0-7e9d-4110-857b-767bd20decee" providerId="ADAL" clId="{DC4AFF24-69BF-45D1-9A1E-15E87AD03013}" dt="2021-08-05T18:57:11.396" v="1101" actId="1076"/>
        <pc:sldMkLst>
          <pc:docMk/>
          <pc:sldMk cId="1046324616" sldId="715"/>
        </pc:sldMkLst>
      </pc:sldChg>
      <pc:sldChg chg="modSp mod">
        <pc:chgData name="Cole Thompson" userId="39ac66c0-7e9d-4110-857b-767bd20decee" providerId="ADAL" clId="{DC4AFF24-69BF-45D1-9A1E-15E87AD03013}" dt="2021-08-05T19:57:18.406" v="1719" actId="404"/>
        <pc:sldMkLst>
          <pc:docMk/>
          <pc:sldMk cId="2003693988" sldId="716"/>
        </pc:sldMkLst>
      </pc:sldChg>
      <pc:sldChg chg="modSp mod">
        <pc:chgData name="Cole Thompson" userId="39ac66c0-7e9d-4110-857b-767bd20decee" providerId="ADAL" clId="{DC4AFF24-69BF-45D1-9A1E-15E87AD03013}" dt="2021-08-05T19:04:36.416" v="1183" actId="1076"/>
        <pc:sldMkLst>
          <pc:docMk/>
          <pc:sldMk cId="3468219854" sldId="717"/>
        </pc:sldMkLst>
      </pc:sldChg>
      <pc:sldChg chg="addSp modSp mod">
        <pc:chgData name="Cole Thompson" userId="39ac66c0-7e9d-4110-857b-767bd20decee" providerId="ADAL" clId="{DC4AFF24-69BF-45D1-9A1E-15E87AD03013}" dt="2021-08-05T19:10:25.338" v="1263" actId="122"/>
        <pc:sldMkLst>
          <pc:docMk/>
          <pc:sldMk cId="3548176756" sldId="718"/>
        </pc:sldMkLst>
      </pc:sldChg>
      <pc:sldChg chg="modSp mod">
        <pc:chgData name="Cole Thompson" userId="39ac66c0-7e9d-4110-857b-767bd20decee" providerId="ADAL" clId="{DC4AFF24-69BF-45D1-9A1E-15E87AD03013}" dt="2021-08-05T19:18:19.705" v="1396" actId="1076"/>
        <pc:sldMkLst>
          <pc:docMk/>
          <pc:sldMk cId="2620628559" sldId="719"/>
        </pc:sldMkLst>
      </pc:sldChg>
      <pc:sldChg chg="modSp mod">
        <pc:chgData name="Cole Thompson" userId="39ac66c0-7e9d-4110-857b-767bd20decee" providerId="ADAL" clId="{DC4AFF24-69BF-45D1-9A1E-15E87AD03013}" dt="2021-08-05T19:57:47.929" v="1723" actId="11"/>
        <pc:sldMkLst>
          <pc:docMk/>
          <pc:sldMk cId="2863622604" sldId="720"/>
        </pc:sldMkLst>
      </pc:sldChg>
      <pc:sldChg chg="modSp mod">
        <pc:chgData name="Cole Thompson" userId="39ac66c0-7e9d-4110-857b-767bd20decee" providerId="ADAL" clId="{DC4AFF24-69BF-45D1-9A1E-15E87AD03013}" dt="2021-08-05T19:21:41.950" v="1402" actId="403"/>
        <pc:sldMkLst>
          <pc:docMk/>
          <pc:sldMk cId="3912867663" sldId="721"/>
        </pc:sldMkLst>
      </pc:sldChg>
      <pc:sldChg chg="addSp delSp modSp mod">
        <pc:chgData name="Cole Thompson" userId="39ac66c0-7e9d-4110-857b-767bd20decee" providerId="ADAL" clId="{DC4AFF24-69BF-45D1-9A1E-15E87AD03013}" dt="2021-08-05T19:58:07.787" v="1732" actId="255"/>
        <pc:sldMkLst>
          <pc:docMk/>
          <pc:sldMk cId="2803634631" sldId="722"/>
        </pc:sldMkLst>
      </pc:sldChg>
      <pc:sldChg chg="modSp mod">
        <pc:chgData name="Cole Thompson" userId="39ac66c0-7e9d-4110-857b-767bd20decee" providerId="ADAL" clId="{DC4AFF24-69BF-45D1-9A1E-15E87AD03013}" dt="2021-08-05T19:27:23.453" v="1451" actId="403"/>
        <pc:sldMkLst>
          <pc:docMk/>
          <pc:sldMk cId="2124300415" sldId="723"/>
        </pc:sldMkLst>
      </pc:sldChg>
      <pc:sldChg chg="modSp mod">
        <pc:chgData name="Cole Thompson" userId="39ac66c0-7e9d-4110-857b-767bd20decee" providerId="ADAL" clId="{DC4AFF24-69BF-45D1-9A1E-15E87AD03013}" dt="2021-08-05T19:58:18.079" v="1740" actId="20577"/>
        <pc:sldMkLst>
          <pc:docMk/>
          <pc:sldMk cId="2227192553" sldId="724"/>
        </pc:sldMkLst>
      </pc:sldChg>
      <pc:sldChg chg="modSp mod">
        <pc:chgData name="Cole Thompson" userId="39ac66c0-7e9d-4110-857b-767bd20decee" providerId="ADAL" clId="{DC4AFF24-69BF-45D1-9A1E-15E87AD03013}" dt="2021-08-05T19:58:27.089" v="1741" actId="255"/>
        <pc:sldMkLst>
          <pc:docMk/>
          <pc:sldMk cId="4130452617" sldId="725"/>
        </pc:sldMkLst>
      </pc:sldChg>
      <pc:sldChg chg="modSp mod">
        <pc:chgData name="Cole Thompson" userId="39ac66c0-7e9d-4110-857b-767bd20decee" providerId="ADAL" clId="{DC4AFF24-69BF-45D1-9A1E-15E87AD03013}" dt="2021-08-05T19:58:35.489" v="1743" actId="20577"/>
        <pc:sldMkLst>
          <pc:docMk/>
          <pc:sldMk cId="2379371489" sldId="726"/>
        </pc:sldMkLst>
      </pc:sldChg>
      <pc:sldChg chg="modSp mod">
        <pc:chgData name="Cole Thompson" userId="39ac66c0-7e9d-4110-857b-767bd20decee" providerId="ADAL" clId="{DC4AFF24-69BF-45D1-9A1E-15E87AD03013}" dt="2021-08-05T19:33:07.546" v="1492" actId="1076"/>
        <pc:sldMkLst>
          <pc:docMk/>
          <pc:sldMk cId="3054094284" sldId="727"/>
        </pc:sldMkLst>
      </pc:sldChg>
      <pc:sldChg chg="modSp mod">
        <pc:chgData name="Cole Thompson" userId="39ac66c0-7e9d-4110-857b-767bd20decee" providerId="ADAL" clId="{DC4AFF24-69BF-45D1-9A1E-15E87AD03013}" dt="2021-08-05T19:37:44.289" v="1516" actId="20577"/>
        <pc:sldMkLst>
          <pc:docMk/>
          <pc:sldMk cId="687111284" sldId="728"/>
        </pc:sldMkLst>
      </pc:sldChg>
      <pc:sldChg chg="modSp mod">
        <pc:chgData name="Cole Thompson" userId="39ac66c0-7e9d-4110-857b-767bd20decee" providerId="ADAL" clId="{DC4AFF24-69BF-45D1-9A1E-15E87AD03013}" dt="2021-08-05T19:40:11.563" v="1559" actId="1076"/>
        <pc:sldMkLst>
          <pc:docMk/>
          <pc:sldMk cId="3534904016" sldId="729"/>
        </pc:sldMkLst>
      </pc:sldChg>
      <pc:sldChg chg="modSp mod">
        <pc:chgData name="Cole Thompson" userId="39ac66c0-7e9d-4110-857b-767bd20decee" providerId="ADAL" clId="{DC4AFF24-69BF-45D1-9A1E-15E87AD03013}" dt="2021-08-05T19:39:53.635" v="1556" actId="1076"/>
        <pc:sldMkLst>
          <pc:docMk/>
          <pc:sldMk cId="1585704763" sldId="730"/>
        </pc:sldMkLst>
      </pc:sldChg>
      <pc:sldChg chg="modSp mod">
        <pc:chgData name="Cole Thompson" userId="39ac66c0-7e9d-4110-857b-767bd20decee" providerId="ADAL" clId="{DC4AFF24-69BF-45D1-9A1E-15E87AD03013}" dt="2021-08-05T19:43:18.441" v="1618" actId="1076"/>
        <pc:sldMkLst>
          <pc:docMk/>
          <pc:sldMk cId="4141304204" sldId="731"/>
        </pc:sldMkLst>
      </pc:sldChg>
      <pc:sldChg chg="modSp mod">
        <pc:chgData name="Cole Thompson" userId="39ac66c0-7e9d-4110-857b-767bd20decee" providerId="ADAL" clId="{DC4AFF24-69BF-45D1-9A1E-15E87AD03013}" dt="2021-08-05T19:58:45.713" v="1745" actId="20577"/>
        <pc:sldMkLst>
          <pc:docMk/>
          <pc:sldMk cId="814816090" sldId="732"/>
        </pc:sldMkLst>
      </pc:sldChg>
      <pc:sldChg chg="modSp mod">
        <pc:chgData name="Cole Thompson" userId="39ac66c0-7e9d-4110-857b-767bd20decee" providerId="ADAL" clId="{DC4AFF24-69BF-45D1-9A1E-15E87AD03013}" dt="2021-08-05T19:58:49.728" v="1747" actId="20577"/>
        <pc:sldMkLst>
          <pc:docMk/>
          <pc:sldMk cId="3461794646" sldId="733"/>
        </pc:sldMkLst>
      </pc:sldChg>
      <pc:sldChg chg="modSp mod">
        <pc:chgData name="Cole Thompson" userId="39ac66c0-7e9d-4110-857b-767bd20decee" providerId="ADAL" clId="{DC4AFF24-69BF-45D1-9A1E-15E87AD03013}" dt="2021-08-05T19:58:53.520" v="1750" actId="20577"/>
        <pc:sldMkLst>
          <pc:docMk/>
          <pc:sldMk cId="4200183417" sldId="734"/>
        </pc:sldMkLst>
      </pc:sldChg>
      <pc:sldChg chg="modSp mod">
        <pc:chgData name="Cole Thompson" userId="39ac66c0-7e9d-4110-857b-767bd20decee" providerId="ADAL" clId="{DC4AFF24-69BF-45D1-9A1E-15E87AD03013}" dt="2021-08-05T19:46:31.699" v="1640" actId="1076"/>
        <pc:sldMkLst>
          <pc:docMk/>
          <pc:sldMk cId="1483268617" sldId="735"/>
        </pc:sldMkLst>
      </pc:sldChg>
      <pc:sldChg chg="addSp delSp modSp add mod">
        <pc:chgData name="Cole Thompson" userId="39ac66c0-7e9d-4110-857b-767bd20decee" providerId="ADAL" clId="{DC4AFF24-69BF-45D1-9A1E-15E87AD03013}" dt="2021-08-05T19:48:03.015" v="1642" actId="20577"/>
        <pc:sldMkLst>
          <pc:docMk/>
          <pc:sldMk cId="1036824849" sldId="736"/>
        </pc:sldMkLst>
      </pc:sldChg>
      <pc:sldChg chg="add">
        <pc:chgData name="Cole Thompson" userId="39ac66c0-7e9d-4110-857b-767bd20decee" providerId="ADAL" clId="{DC4AFF24-69BF-45D1-9A1E-15E87AD03013}" dt="2021-08-10T13:42:33.148" v="1931"/>
        <pc:sldMkLst>
          <pc:docMk/>
          <pc:sldMk cId="2862354857" sldId="1189"/>
        </pc:sldMkLst>
      </pc:sldChg>
    </pc:docChg>
  </pc:docChgLst>
  <pc:docChgLst>
    <pc:chgData name="Cole Thompson" userId="39ac66c0-7e9d-4110-857b-767bd20decee" providerId="ADAL" clId="{B00B95D2-9F4E-4AAD-A02E-A4C59CB6068D}"/>
    <pc:docChg chg="undo redo custSel addSld delSld modSld sldOrd">
      <pc:chgData name="Cole Thompson" userId="39ac66c0-7e9d-4110-857b-767bd20decee" providerId="ADAL" clId="{B00B95D2-9F4E-4AAD-A02E-A4C59CB6068D}" dt="2020-08-12T19:34:57.029" v="11959" actId="20577"/>
      <pc:docMkLst>
        <pc:docMk/>
      </pc:docMkLst>
      <pc:sldChg chg="modSp mod">
        <pc:chgData name="Cole Thompson" userId="39ac66c0-7e9d-4110-857b-767bd20decee" providerId="ADAL" clId="{B00B95D2-9F4E-4AAD-A02E-A4C59CB6068D}" dt="2020-07-21T15:06:01.563" v="23" actId="20577"/>
        <pc:sldMkLst>
          <pc:docMk/>
          <pc:sldMk cId="2762617194" sldId="256"/>
        </pc:sldMkLst>
      </pc:sldChg>
      <pc:sldChg chg="del">
        <pc:chgData name="Cole Thompson" userId="39ac66c0-7e9d-4110-857b-767bd20decee" providerId="ADAL" clId="{B00B95D2-9F4E-4AAD-A02E-A4C59CB6068D}" dt="2020-07-21T15:06:59.740" v="57" actId="47"/>
        <pc:sldMkLst>
          <pc:docMk/>
          <pc:sldMk cId="4018583399" sldId="257"/>
        </pc:sldMkLst>
      </pc:sldChg>
      <pc:sldChg chg="del">
        <pc:chgData name="Cole Thompson" userId="39ac66c0-7e9d-4110-857b-767bd20decee" providerId="ADAL" clId="{B00B95D2-9F4E-4AAD-A02E-A4C59CB6068D}" dt="2020-07-21T15:07:00.700" v="59" actId="47"/>
        <pc:sldMkLst>
          <pc:docMk/>
          <pc:sldMk cId="3740269523" sldId="259"/>
        </pc:sldMkLst>
      </pc:sldChg>
      <pc:sldChg chg="del">
        <pc:chgData name="Cole Thompson" userId="39ac66c0-7e9d-4110-857b-767bd20decee" providerId="ADAL" clId="{B00B95D2-9F4E-4AAD-A02E-A4C59CB6068D}" dt="2020-07-21T15:06:59.958" v="58" actId="47"/>
        <pc:sldMkLst>
          <pc:docMk/>
          <pc:sldMk cId="4110704214" sldId="263"/>
        </pc:sldMkLst>
      </pc:sldChg>
      <pc:sldChg chg="del">
        <pc:chgData name="Cole Thompson" userId="39ac66c0-7e9d-4110-857b-767bd20decee" providerId="ADAL" clId="{B00B95D2-9F4E-4AAD-A02E-A4C59CB6068D}" dt="2020-07-21T15:06:17.570" v="24" actId="47"/>
        <pc:sldMkLst>
          <pc:docMk/>
          <pc:sldMk cId="394491370" sldId="273"/>
        </pc:sldMkLst>
      </pc:sldChg>
      <pc:sldChg chg="add del">
        <pc:chgData name="Cole Thompson" userId="39ac66c0-7e9d-4110-857b-767bd20decee" providerId="ADAL" clId="{B00B95D2-9F4E-4AAD-A02E-A4C59CB6068D}" dt="2020-07-21T15:06:57.948" v="55" actId="47"/>
        <pc:sldMkLst>
          <pc:docMk/>
          <pc:sldMk cId="3145690338" sldId="275"/>
        </pc:sldMkLst>
      </pc:sldChg>
      <pc:sldChg chg="del">
        <pc:chgData name="Cole Thompson" userId="39ac66c0-7e9d-4110-857b-767bd20decee" providerId="ADAL" clId="{B00B95D2-9F4E-4AAD-A02E-A4C59CB6068D}" dt="2020-07-21T15:06:59.308" v="56" actId="47"/>
        <pc:sldMkLst>
          <pc:docMk/>
          <pc:sldMk cId="1774065954" sldId="286"/>
        </pc:sldMkLst>
      </pc:sldChg>
      <pc:sldChg chg="del">
        <pc:chgData name="Cole Thompson" userId="39ac66c0-7e9d-4110-857b-767bd20decee" providerId="ADAL" clId="{B00B95D2-9F4E-4AAD-A02E-A4C59CB6068D}" dt="2020-07-21T15:06:35.019" v="26" actId="47"/>
        <pc:sldMkLst>
          <pc:docMk/>
          <pc:sldMk cId="191035808" sldId="626"/>
        </pc:sldMkLst>
      </pc:sldChg>
      <pc:sldChg chg="del">
        <pc:chgData name="Cole Thompson" userId="39ac66c0-7e9d-4110-857b-767bd20decee" providerId="ADAL" clId="{B00B95D2-9F4E-4AAD-A02E-A4C59CB6068D}" dt="2020-07-21T15:06:25.012" v="25" actId="47"/>
        <pc:sldMkLst>
          <pc:docMk/>
          <pc:sldMk cId="2245537207" sldId="627"/>
        </pc:sldMkLst>
      </pc:sldChg>
      <pc:sldChg chg="delSp modSp add del mod">
        <pc:chgData name="Cole Thompson" userId="39ac66c0-7e9d-4110-857b-767bd20decee" providerId="ADAL" clId="{B00B95D2-9F4E-4AAD-A02E-A4C59CB6068D}" dt="2020-07-21T15:07:47.385" v="96" actId="47"/>
        <pc:sldMkLst>
          <pc:docMk/>
          <pc:sldMk cId="968264680" sldId="629"/>
        </pc:sldMkLst>
      </pc:sldChg>
      <pc:sldChg chg="addSp delSp modSp add del mod delAnim modAnim modNotesTx">
        <pc:chgData name="Cole Thompson" userId="39ac66c0-7e9d-4110-857b-767bd20decee" providerId="ADAL" clId="{B00B95D2-9F4E-4AAD-A02E-A4C59CB6068D}" dt="2020-08-11T13:48:39.829" v="10806" actId="2696"/>
        <pc:sldMkLst>
          <pc:docMk/>
          <pc:sldMk cId="1168905255" sldId="630"/>
        </pc:sldMkLst>
      </pc:sldChg>
      <pc:sldChg chg="add ord">
        <pc:chgData name="Cole Thompson" userId="39ac66c0-7e9d-4110-857b-767bd20decee" providerId="ADAL" clId="{B00B95D2-9F4E-4AAD-A02E-A4C59CB6068D}" dt="2020-08-12T17:19:16.214" v="10821"/>
        <pc:sldMkLst>
          <pc:docMk/>
          <pc:sldMk cId="3226163295" sldId="630"/>
        </pc:sldMkLst>
      </pc:sldChg>
      <pc:sldChg chg="add del">
        <pc:chgData name="Cole Thompson" userId="39ac66c0-7e9d-4110-857b-767bd20decee" providerId="ADAL" clId="{B00B95D2-9F4E-4AAD-A02E-A4C59CB6068D}" dt="2020-07-21T15:08:52.296" v="159" actId="47"/>
        <pc:sldMkLst>
          <pc:docMk/>
          <pc:sldMk cId="647082749" sldId="631"/>
        </pc:sldMkLst>
      </pc:sldChg>
      <pc:sldChg chg="addSp delSp modSp add mod modNotesTx">
        <pc:chgData name="Cole Thompson" userId="39ac66c0-7e9d-4110-857b-767bd20decee" providerId="ADAL" clId="{B00B95D2-9F4E-4AAD-A02E-A4C59CB6068D}" dt="2020-08-10T22:54:38.098" v="10675"/>
        <pc:sldMkLst>
          <pc:docMk/>
          <pc:sldMk cId="157021333" sldId="632"/>
        </pc:sldMkLst>
      </pc:sldChg>
      <pc:sldChg chg="del">
        <pc:chgData name="Cole Thompson" userId="39ac66c0-7e9d-4110-857b-767bd20decee" providerId="ADAL" clId="{B00B95D2-9F4E-4AAD-A02E-A4C59CB6068D}" dt="2020-07-21T15:06:44.564" v="32" actId="47"/>
        <pc:sldMkLst>
          <pc:docMk/>
          <pc:sldMk cId="2989012334" sldId="632"/>
        </pc:sldMkLst>
      </pc:sldChg>
      <pc:sldChg chg="addSp delSp modSp add del mod">
        <pc:chgData name="Cole Thompson" userId="39ac66c0-7e9d-4110-857b-767bd20decee" providerId="ADAL" clId="{B00B95D2-9F4E-4AAD-A02E-A4C59CB6068D}" dt="2020-08-10T21:00:37.117" v="9479" actId="47"/>
        <pc:sldMkLst>
          <pc:docMk/>
          <pc:sldMk cId="1562314698" sldId="633"/>
        </pc:sldMkLst>
      </pc:sldChg>
      <pc:sldChg chg="del">
        <pc:chgData name="Cole Thompson" userId="39ac66c0-7e9d-4110-857b-767bd20decee" providerId="ADAL" clId="{B00B95D2-9F4E-4AAD-A02E-A4C59CB6068D}" dt="2020-07-21T15:06:37.179" v="27" actId="47"/>
        <pc:sldMkLst>
          <pc:docMk/>
          <pc:sldMk cId="4151524966" sldId="633"/>
        </pc:sldMkLst>
      </pc:sldChg>
      <pc:sldChg chg="add del">
        <pc:chgData name="Cole Thompson" userId="39ac66c0-7e9d-4110-857b-767bd20decee" providerId="ADAL" clId="{B00B95D2-9F4E-4AAD-A02E-A4C59CB6068D}" dt="2020-07-21T15:10:34.424" v="254" actId="47"/>
        <pc:sldMkLst>
          <pc:docMk/>
          <pc:sldMk cId="2473858125" sldId="634"/>
        </pc:sldMkLst>
      </pc:sldChg>
      <pc:sldChg chg="del">
        <pc:chgData name="Cole Thompson" userId="39ac66c0-7e9d-4110-857b-767bd20decee" providerId="ADAL" clId="{B00B95D2-9F4E-4AAD-A02E-A4C59CB6068D}" dt="2020-07-21T15:06:40.917" v="28" actId="47"/>
        <pc:sldMkLst>
          <pc:docMk/>
          <pc:sldMk cId="2172469369" sldId="635"/>
        </pc:sldMkLst>
      </pc:sldChg>
      <pc:sldChg chg="add ord">
        <pc:chgData name="Cole Thompson" userId="39ac66c0-7e9d-4110-857b-767bd20decee" providerId="ADAL" clId="{B00B95D2-9F4E-4AAD-A02E-A4C59CB6068D}" dt="2020-08-06T22:07:22.811" v="9231"/>
        <pc:sldMkLst>
          <pc:docMk/>
          <pc:sldMk cId="2752839757" sldId="635"/>
        </pc:sldMkLst>
      </pc:sldChg>
      <pc:sldChg chg="add del">
        <pc:chgData name="Cole Thompson" userId="39ac66c0-7e9d-4110-857b-767bd20decee" providerId="ADAL" clId="{B00B95D2-9F4E-4AAD-A02E-A4C59CB6068D}" dt="2020-07-21T15:10:35.322" v="255" actId="47"/>
        <pc:sldMkLst>
          <pc:docMk/>
          <pc:sldMk cId="924237970" sldId="636"/>
        </pc:sldMkLst>
      </pc:sldChg>
      <pc:sldChg chg="del">
        <pc:chgData name="Cole Thompson" userId="39ac66c0-7e9d-4110-857b-767bd20decee" providerId="ADAL" clId="{B00B95D2-9F4E-4AAD-A02E-A4C59CB6068D}" dt="2020-07-21T15:06:43.117" v="29" actId="47"/>
        <pc:sldMkLst>
          <pc:docMk/>
          <pc:sldMk cId="2223186647" sldId="636"/>
        </pc:sldMkLst>
      </pc:sldChg>
      <pc:sldChg chg="addSp delSp add mod">
        <pc:chgData name="Cole Thompson" userId="39ac66c0-7e9d-4110-857b-767bd20decee" providerId="ADAL" clId="{B00B95D2-9F4E-4AAD-A02E-A4C59CB6068D}" dt="2020-07-21T15:10:49.919" v="258" actId="11529"/>
        <pc:sldMkLst>
          <pc:docMk/>
          <pc:sldMk cId="2338228387" sldId="636"/>
        </pc:sldMkLst>
      </pc:sldChg>
      <pc:sldChg chg="addSp delSp modSp add mod ord">
        <pc:chgData name="Cole Thompson" userId="39ac66c0-7e9d-4110-857b-767bd20decee" providerId="ADAL" clId="{B00B95D2-9F4E-4AAD-A02E-A4C59CB6068D}" dt="2020-08-10T21:05:37.258" v="9510"/>
        <pc:sldMkLst>
          <pc:docMk/>
          <pc:sldMk cId="2105274693" sldId="637"/>
        </pc:sldMkLst>
      </pc:sldChg>
      <pc:sldChg chg="del">
        <pc:chgData name="Cole Thompson" userId="39ac66c0-7e9d-4110-857b-767bd20decee" providerId="ADAL" clId="{B00B95D2-9F4E-4AAD-A02E-A4C59CB6068D}" dt="2020-07-21T15:06:43.378" v="30" actId="47"/>
        <pc:sldMkLst>
          <pc:docMk/>
          <pc:sldMk cId="4022966467" sldId="637"/>
        </pc:sldMkLst>
      </pc:sldChg>
      <pc:sldChg chg="del">
        <pc:chgData name="Cole Thompson" userId="39ac66c0-7e9d-4110-857b-767bd20decee" providerId="ADAL" clId="{B00B95D2-9F4E-4AAD-A02E-A4C59CB6068D}" dt="2020-07-21T15:06:43.988" v="31" actId="47"/>
        <pc:sldMkLst>
          <pc:docMk/>
          <pc:sldMk cId="2460269770" sldId="638"/>
        </pc:sldMkLst>
      </pc:sldChg>
      <pc:sldChg chg="addSp delSp modSp add mod addCm delCm">
        <pc:chgData name="Cole Thompson" userId="39ac66c0-7e9d-4110-857b-767bd20decee" providerId="ADAL" clId="{B00B95D2-9F4E-4AAD-A02E-A4C59CB6068D}" dt="2020-08-10T21:39:41.993" v="10043" actId="20577"/>
        <pc:sldMkLst>
          <pc:docMk/>
          <pc:sldMk cId="2528720224" sldId="638"/>
        </pc:sldMkLst>
      </pc:sldChg>
      <pc:sldChg chg="del">
        <pc:chgData name="Cole Thompson" userId="39ac66c0-7e9d-4110-857b-767bd20decee" providerId="ADAL" clId="{B00B95D2-9F4E-4AAD-A02E-A4C59CB6068D}" dt="2020-07-21T15:06:45.961" v="35" actId="47"/>
        <pc:sldMkLst>
          <pc:docMk/>
          <pc:sldMk cId="2307764109" sldId="639"/>
        </pc:sldMkLst>
      </pc:sldChg>
      <pc:sldChg chg="addSp modSp add mod ord">
        <pc:chgData name="Cole Thompson" userId="39ac66c0-7e9d-4110-857b-767bd20decee" providerId="ADAL" clId="{B00B95D2-9F4E-4AAD-A02E-A4C59CB6068D}" dt="2020-08-10T21:36:39.081" v="9969" actId="22"/>
        <pc:sldMkLst>
          <pc:docMk/>
          <pc:sldMk cId="2449484578" sldId="639"/>
        </pc:sldMkLst>
      </pc:sldChg>
      <pc:sldChg chg="del">
        <pc:chgData name="Cole Thompson" userId="39ac66c0-7e9d-4110-857b-767bd20decee" providerId="ADAL" clId="{B00B95D2-9F4E-4AAD-A02E-A4C59CB6068D}" dt="2020-07-21T15:06:45.650" v="34" actId="47"/>
        <pc:sldMkLst>
          <pc:docMk/>
          <pc:sldMk cId="938989391" sldId="640"/>
        </pc:sldMkLst>
      </pc:sldChg>
      <pc:sldChg chg="addSp delSp modSp add del mod">
        <pc:chgData name="Cole Thompson" userId="39ac66c0-7e9d-4110-857b-767bd20decee" providerId="ADAL" clId="{B00B95D2-9F4E-4AAD-A02E-A4C59CB6068D}" dt="2020-07-30T21:12:05.264" v="4838" actId="2696"/>
        <pc:sldMkLst>
          <pc:docMk/>
          <pc:sldMk cId="4218530256" sldId="640"/>
        </pc:sldMkLst>
      </pc:sldChg>
      <pc:sldChg chg="addSp modSp add mod ord">
        <pc:chgData name="Cole Thompson" userId="39ac66c0-7e9d-4110-857b-767bd20decee" providerId="ADAL" clId="{B00B95D2-9F4E-4AAD-A02E-A4C59CB6068D}" dt="2020-08-10T21:39:17.868" v="10031" actId="22"/>
        <pc:sldMkLst>
          <pc:docMk/>
          <pc:sldMk cId="571204607" sldId="641"/>
        </pc:sldMkLst>
      </pc:sldChg>
      <pc:sldChg chg="del">
        <pc:chgData name="Cole Thompson" userId="39ac66c0-7e9d-4110-857b-767bd20decee" providerId="ADAL" clId="{B00B95D2-9F4E-4AAD-A02E-A4C59CB6068D}" dt="2020-07-21T15:06:47.303" v="39" actId="47"/>
        <pc:sldMkLst>
          <pc:docMk/>
          <pc:sldMk cId="3181992799" sldId="641"/>
        </pc:sldMkLst>
      </pc:sldChg>
      <pc:sldChg chg="del">
        <pc:chgData name="Cole Thompson" userId="39ac66c0-7e9d-4110-857b-767bd20decee" providerId="ADAL" clId="{B00B95D2-9F4E-4AAD-A02E-A4C59CB6068D}" dt="2020-07-21T15:06:46.176" v="36" actId="47"/>
        <pc:sldMkLst>
          <pc:docMk/>
          <pc:sldMk cId="319823715" sldId="642"/>
        </pc:sldMkLst>
      </pc:sldChg>
      <pc:sldChg chg="addSp modSp add mod ord">
        <pc:chgData name="Cole Thompson" userId="39ac66c0-7e9d-4110-857b-767bd20decee" providerId="ADAL" clId="{B00B95D2-9F4E-4AAD-A02E-A4C59CB6068D}" dt="2020-08-10T21:42:47.207" v="10069" actId="22"/>
        <pc:sldMkLst>
          <pc:docMk/>
          <pc:sldMk cId="3836229900" sldId="642"/>
        </pc:sldMkLst>
      </pc:sldChg>
      <pc:sldChg chg="addSp modSp add mod ord">
        <pc:chgData name="Cole Thompson" userId="39ac66c0-7e9d-4110-857b-767bd20decee" providerId="ADAL" clId="{B00B95D2-9F4E-4AAD-A02E-A4C59CB6068D}" dt="2020-08-10T21:35:42.825" v="9942" actId="20577"/>
        <pc:sldMkLst>
          <pc:docMk/>
          <pc:sldMk cId="385401456" sldId="643"/>
        </pc:sldMkLst>
      </pc:sldChg>
      <pc:sldChg chg="del">
        <pc:chgData name="Cole Thompson" userId="39ac66c0-7e9d-4110-857b-767bd20decee" providerId="ADAL" clId="{B00B95D2-9F4E-4AAD-A02E-A4C59CB6068D}" dt="2020-07-21T15:06:46.528" v="37" actId="47"/>
        <pc:sldMkLst>
          <pc:docMk/>
          <pc:sldMk cId="2448613393" sldId="643"/>
        </pc:sldMkLst>
      </pc:sldChg>
      <pc:sldChg chg="addSp modSp add mod ord">
        <pc:chgData name="Cole Thompson" userId="39ac66c0-7e9d-4110-857b-767bd20decee" providerId="ADAL" clId="{B00B95D2-9F4E-4AAD-A02E-A4C59CB6068D}" dt="2020-08-10T21:39:21.107" v="10033" actId="22"/>
        <pc:sldMkLst>
          <pc:docMk/>
          <pc:sldMk cId="1718725989" sldId="644"/>
        </pc:sldMkLst>
      </pc:sldChg>
      <pc:sldChg chg="del">
        <pc:chgData name="Cole Thompson" userId="39ac66c0-7e9d-4110-857b-767bd20decee" providerId="ADAL" clId="{B00B95D2-9F4E-4AAD-A02E-A4C59CB6068D}" dt="2020-07-21T15:06:46.916" v="38" actId="47"/>
        <pc:sldMkLst>
          <pc:docMk/>
          <pc:sldMk cId="4139510803" sldId="644"/>
        </pc:sldMkLst>
      </pc:sldChg>
      <pc:sldChg chg="addSp modSp add mod ord">
        <pc:chgData name="Cole Thompson" userId="39ac66c0-7e9d-4110-857b-767bd20decee" providerId="ADAL" clId="{B00B95D2-9F4E-4AAD-A02E-A4C59CB6068D}" dt="2020-08-10T21:36:23.119" v="9960" actId="22"/>
        <pc:sldMkLst>
          <pc:docMk/>
          <pc:sldMk cId="92229060" sldId="645"/>
        </pc:sldMkLst>
      </pc:sldChg>
      <pc:sldChg chg="modSp add mod ord">
        <pc:chgData name="Cole Thompson" userId="39ac66c0-7e9d-4110-857b-767bd20decee" providerId="ADAL" clId="{B00B95D2-9F4E-4AAD-A02E-A4C59CB6068D}" dt="2020-08-10T21:35:06.484" v="9930" actId="20577"/>
        <pc:sldMkLst>
          <pc:docMk/>
          <pc:sldMk cId="3110113165" sldId="646"/>
        </pc:sldMkLst>
      </pc:sldChg>
      <pc:sldChg chg="del">
        <pc:chgData name="Cole Thompson" userId="39ac66c0-7e9d-4110-857b-767bd20decee" providerId="ADAL" clId="{B00B95D2-9F4E-4AAD-A02E-A4C59CB6068D}" dt="2020-07-21T15:06:45.070" v="33" actId="47"/>
        <pc:sldMkLst>
          <pc:docMk/>
          <pc:sldMk cId="4219553825" sldId="646"/>
        </pc:sldMkLst>
      </pc:sldChg>
      <pc:sldChg chg="addSp delSp modSp add mod ord">
        <pc:chgData name="Cole Thompson" userId="39ac66c0-7e9d-4110-857b-767bd20decee" providerId="ADAL" clId="{B00B95D2-9F4E-4AAD-A02E-A4C59CB6068D}" dt="2020-08-10T21:35:19.037" v="9933" actId="20577"/>
        <pc:sldMkLst>
          <pc:docMk/>
          <pc:sldMk cId="2065414415" sldId="647"/>
        </pc:sldMkLst>
      </pc:sldChg>
      <pc:sldChg chg="addSp modSp add mod ord">
        <pc:chgData name="Cole Thompson" userId="39ac66c0-7e9d-4110-857b-767bd20decee" providerId="ADAL" clId="{B00B95D2-9F4E-4AAD-A02E-A4C59CB6068D}" dt="2020-08-10T21:39:34.677" v="10039" actId="22"/>
        <pc:sldMkLst>
          <pc:docMk/>
          <pc:sldMk cId="3118930653" sldId="648"/>
        </pc:sldMkLst>
      </pc:sldChg>
      <pc:sldChg chg="del">
        <pc:chgData name="Cole Thompson" userId="39ac66c0-7e9d-4110-857b-767bd20decee" providerId="ADAL" clId="{B00B95D2-9F4E-4AAD-A02E-A4C59CB6068D}" dt="2020-07-21T15:06:48.322" v="41" actId="47"/>
        <pc:sldMkLst>
          <pc:docMk/>
          <pc:sldMk cId="1642310896" sldId="649"/>
        </pc:sldMkLst>
      </pc:sldChg>
      <pc:sldChg chg="addSp modSp add mod ord">
        <pc:chgData name="Cole Thompson" userId="39ac66c0-7e9d-4110-857b-767bd20decee" providerId="ADAL" clId="{B00B95D2-9F4E-4AAD-A02E-A4C59CB6068D}" dt="2020-08-10T21:42:44.284" v="10067" actId="22"/>
        <pc:sldMkLst>
          <pc:docMk/>
          <pc:sldMk cId="2629298347" sldId="649"/>
        </pc:sldMkLst>
      </pc:sldChg>
      <pc:sldChg chg="addSp modSp add mod ord">
        <pc:chgData name="Cole Thompson" userId="39ac66c0-7e9d-4110-857b-767bd20decee" providerId="ADAL" clId="{B00B95D2-9F4E-4AAD-A02E-A4C59CB6068D}" dt="2020-08-10T21:42:35.667" v="10062" actId="22"/>
        <pc:sldMkLst>
          <pc:docMk/>
          <pc:sldMk cId="2444155771" sldId="650"/>
        </pc:sldMkLst>
      </pc:sldChg>
      <pc:sldChg chg="del">
        <pc:chgData name="Cole Thompson" userId="39ac66c0-7e9d-4110-857b-767bd20decee" providerId="ADAL" clId="{B00B95D2-9F4E-4AAD-A02E-A4C59CB6068D}" dt="2020-07-21T15:06:47.767" v="40" actId="47"/>
        <pc:sldMkLst>
          <pc:docMk/>
          <pc:sldMk cId="4127126795" sldId="650"/>
        </pc:sldMkLst>
      </pc:sldChg>
      <pc:sldChg chg="addSp modSp add mod ord">
        <pc:chgData name="Cole Thompson" userId="39ac66c0-7e9d-4110-857b-767bd20decee" providerId="ADAL" clId="{B00B95D2-9F4E-4AAD-A02E-A4C59CB6068D}" dt="2020-08-10T21:42:42.592" v="10066" actId="22"/>
        <pc:sldMkLst>
          <pc:docMk/>
          <pc:sldMk cId="1336621620" sldId="651"/>
        </pc:sldMkLst>
      </pc:sldChg>
      <pc:sldChg chg="addSp modSp add mod ord">
        <pc:chgData name="Cole Thompson" userId="39ac66c0-7e9d-4110-857b-767bd20decee" providerId="ADAL" clId="{B00B95D2-9F4E-4AAD-A02E-A4C59CB6068D}" dt="2020-08-10T21:39:36.636" v="10040" actId="22"/>
        <pc:sldMkLst>
          <pc:docMk/>
          <pc:sldMk cId="2488698346" sldId="652"/>
        </pc:sldMkLst>
      </pc:sldChg>
      <pc:sldChg chg="del">
        <pc:chgData name="Cole Thompson" userId="39ac66c0-7e9d-4110-857b-767bd20decee" providerId="ADAL" clId="{B00B95D2-9F4E-4AAD-A02E-A4C59CB6068D}" dt="2020-07-21T15:06:48.963" v="42" actId="47"/>
        <pc:sldMkLst>
          <pc:docMk/>
          <pc:sldMk cId="3142996406" sldId="652"/>
        </pc:sldMkLst>
      </pc:sldChg>
      <pc:sldChg chg="addSp modSp add mod ord">
        <pc:chgData name="Cole Thompson" userId="39ac66c0-7e9d-4110-857b-767bd20decee" providerId="ADAL" clId="{B00B95D2-9F4E-4AAD-A02E-A4C59CB6068D}" dt="2020-08-10T21:42:48.436" v="10070" actId="22"/>
        <pc:sldMkLst>
          <pc:docMk/>
          <pc:sldMk cId="1375648496" sldId="653"/>
        </pc:sldMkLst>
      </pc:sldChg>
      <pc:sldChg chg="del">
        <pc:chgData name="Cole Thompson" userId="39ac66c0-7e9d-4110-857b-767bd20decee" providerId="ADAL" clId="{B00B95D2-9F4E-4AAD-A02E-A4C59CB6068D}" dt="2020-07-21T15:06:49.775" v="44" actId="47"/>
        <pc:sldMkLst>
          <pc:docMk/>
          <pc:sldMk cId="3581179701" sldId="653"/>
        </pc:sldMkLst>
      </pc:sldChg>
      <pc:sldChg chg="del">
        <pc:chgData name="Cole Thompson" userId="39ac66c0-7e9d-4110-857b-767bd20decee" providerId="ADAL" clId="{B00B95D2-9F4E-4AAD-A02E-A4C59CB6068D}" dt="2020-07-21T15:06:49.181" v="43" actId="47"/>
        <pc:sldMkLst>
          <pc:docMk/>
          <pc:sldMk cId="472566567" sldId="654"/>
        </pc:sldMkLst>
      </pc:sldChg>
      <pc:sldChg chg="modSp add mod ord">
        <pc:chgData name="Cole Thompson" userId="39ac66c0-7e9d-4110-857b-767bd20decee" providerId="ADAL" clId="{B00B95D2-9F4E-4AAD-A02E-A4C59CB6068D}" dt="2020-08-10T21:35:27.036" v="9936" actId="20577"/>
        <pc:sldMkLst>
          <pc:docMk/>
          <pc:sldMk cId="1829858563" sldId="654"/>
        </pc:sldMkLst>
      </pc:sldChg>
      <pc:sldChg chg="addSp modSp add mod ord">
        <pc:chgData name="Cole Thompson" userId="39ac66c0-7e9d-4110-857b-767bd20decee" providerId="ADAL" clId="{B00B95D2-9F4E-4AAD-A02E-A4C59CB6068D}" dt="2020-08-10T21:34:44.067" v="9923" actId="20577"/>
        <pc:sldMkLst>
          <pc:docMk/>
          <pc:sldMk cId="471632811" sldId="655"/>
        </pc:sldMkLst>
      </pc:sldChg>
      <pc:sldChg chg="del">
        <pc:chgData name="Cole Thompson" userId="39ac66c0-7e9d-4110-857b-767bd20decee" providerId="ADAL" clId="{B00B95D2-9F4E-4AAD-A02E-A4C59CB6068D}" dt="2020-07-21T15:06:50.518" v="45" actId="47"/>
        <pc:sldMkLst>
          <pc:docMk/>
          <pc:sldMk cId="2246154771" sldId="655"/>
        </pc:sldMkLst>
      </pc:sldChg>
      <pc:sldChg chg="addSp modSp add mod ord">
        <pc:chgData name="Cole Thompson" userId="39ac66c0-7e9d-4110-857b-767bd20decee" providerId="ADAL" clId="{B00B95D2-9F4E-4AAD-A02E-A4C59CB6068D}" dt="2020-08-10T21:39:26.292" v="10035" actId="22"/>
        <pc:sldMkLst>
          <pc:docMk/>
          <pc:sldMk cId="2328433002" sldId="656"/>
        </pc:sldMkLst>
      </pc:sldChg>
      <pc:sldChg chg="del">
        <pc:chgData name="Cole Thompson" userId="39ac66c0-7e9d-4110-857b-767bd20decee" providerId="ADAL" clId="{B00B95D2-9F4E-4AAD-A02E-A4C59CB6068D}" dt="2020-07-21T15:06:51.080" v="46" actId="47"/>
        <pc:sldMkLst>
          <pc:docMk/>
          <pc:sldMk cId="3441021115" sldId="656"/>
        </pc:sldMkLst>
      </pc:sldChg>
      <pc:sldChg chg="del">
        <pc:chgData name="Cole Thompson" userId="39ac66c0-7e9d-4110-857b-767bd20decee" providerId="ADAL" clId="{B00B95D2-9F4E-4AAD-A02E-A4C59CB6068D}" dt="2020-07-21T15:06:51.271" v="47" actId="47"/>
        <pc:sldMkLst>
          <pc:docMk/>
          <pc:sldMk cId="555741724" sldId="657"/>
        </pc:sldMkLst>
      </pc:sldChg>
      <pc:sldChg chg="addSp delSp modSp add mod ord">
        <pc:chgData name="Cole Thompson" userId="39ac66c0-7e9d-4110-857b-767bd20decee" providerId="ADAL" clId="{B00B95D2-9F4E-4AAD-A02E-A4C59CB6068D}" dt="2020-08-10T21:35:47.501" v="9944" actId="20577"/>
        <pc:sldMkLst>
          <pc:docMk/>
          <pc:sldMk cId="2612852530" sldId="657"/>
        </pc:sldMkLst>
      </pc:sldChg>
      <pc:sldChg chg="del">
        <pc:chgData name="Cole Thompson" userId="39ac66c0-7e9d-4110-857b-767bd20decee" providerId="ADAL" clId="{B00B95D2-9F4E-4AAD-A02E-A4C59CB6068D}" dt="2020-07-21T15:06:51.971" v="50" actId="47"/>
        <pc:sldMkLst>
          <pc:docMk/>
          <pc:sldMk cId="2105171180" sldId="658"/>
        </pc:sldMkLst>
      </pc:sldChg>
      <pc:sldChg chg="addSp modSp add mod ord">
        <pc:chgData name="Cole Thompson" userId="39ac66c0-7e9d-4110-857b-767bd20decee" providerId="ADAL" clId="{B00B95D2-9F4E-4AAD-A02E-A4C59CB6068D}" dt="2020-08-10T21:36:28.990" v="9963" actId="20577"/>
        <pc:sldMkLst>
          <pc:docMk/>
          <pc:sldMk cId="2788473173" sldId="658"/>
        </pc:sldMkLst>
      </pc:sldChg>
      <pc:sldChg chg="addSp modSp add mod ord">
        <pc:chgData name="Cole Thompson" userId="39ac66c0-7e9d-4110-857b-767bd20decee" providerId="ADAL" clId="{B00B95D2-9F4E-4AAD-A02E-A4C59CB6068D}" dt="2020-08-10T21:35:01.522" v="9929" actId="20577"/>
        <pc:sldMkLst>
          <pc:docMk/>
          <pc:sldMk cId="1944422171" sldId="659"/>
        </pc:sldMkLst>
      </pc:sldChg>
      <pc:sldChg chg="del">
        <pc:chgData name="Cole Thompson" userId="39ac66c0-7e9d-4110-857b-767bd20decee" providerId="ADAL" clId="{B00B95D2-9F4E-4AAD-A02E-A4C59CB6068D}" dt="2020-07-21T15:07:02.622" v="60" actId="47"/>
        <pc:sldMkLst>
          <pc:docMk/>
          <pc:sldMk cId="1947083070" sldId="659"/>
        </pc:sldMkLst>
      </pc:sldChg>
      <pc:sldChg chg="del">
        <pc:chgData name="Cole Thompson" userId="39ac66c0-7e9d-4110-857b-767bd20decee" providerId="ADAL" clId="{B00B95D2-9F4E-4AAD-A02E-A4C59CB6068D}" dt="2020-07-21T15:06:51.729" v="49" actId="47"/>
        <pc:sldMkLst>
          <pc:docMk/>
          <pc:sldMk cId="274321617" sldId="660"/>
        </pc:sldMkLst>
      </pc:sldChg>
      <pc:sldChg chg="modSp add mod ord">
        <pc:chgData name="Cole Thompson" userId="39ac66c0-7e9d-4110-857b-767bd20decee" providerId="ADAL" clId="{B00B95D2-9F4E-4AAD-A02E-A4C59CB6068D}" dt="2020-08-10T21:35:31.960" v="9938" actId="20577"/>
        <pc:sldMkLst>
          <pc:docMk/>
          <pc:sldMk cId="3351875425" sldId="660"/>
        </pc:sldMkLst>
      </pc:sldChg>
      <pc:sldChg chg="addSp modSp add mod ord">
        <pc:chgData name="Cole Thompson" userId="39ac66c0-7e9d-4110-857b-767bd20decee" providerId="ADAL" clId="{B00B95D2-9F4E-4AAD-A02E-A4C59CB6068D}" dt="2020-08-10T21:36:03.007" v="9951" actId="20577"/>
        <pc:sldMkLst>
          <pc:docMk/>
          <pc:sldMk cId="121936150" sldId="661"/>
        </pc:sldMkLst>
      </pc:sldChg>
      <pc:sldChg chg="del">
        <pc:chgData name="Cole Thompson" userId="39ac66c0-7e9d-4110-857b-767bd20decee" providerId="ADAL" clId="{B00B95D2-9F4E-4AAD-A02E-A4C59CB6068D}" dt="2020-07-21T15:06:51.530" v="48" actId="47"/>
        <pc:sldMkLst>
          <pc:docMk/>
          <pc:sldMk cId="2647304749" sldId="661"/>
        </pc:sldMkLst>
      </pc:sldChg>
      <pc:sldChg chg="addSp modSp add mod ord">
        <pc:chgData name="Cole Thompson" userId="39ac66c0-7e9d-4110-857b-767bd20decee" providerId="ADAL" clId="{B00B95D2-9F4E-4AAD-A02E-A4C59CB6068D}" dt="2020-08-10T21:36:45.274" v="9972" actId="22"/>
        <pc:sldMkLst>
          <pc:docMk/>
          <pc:sldMk cId="1215800550" sldId="662"/>
        </pc:sldMkLst>
      </pc:sldChg>
      <pc:sldChg chg="addSp modSp add mod ord">
        <pc:chgData name="Cole Thompson" userId="39ac66c0-7e9d-4110-857b-767bd20decee" providerId="ADAL" clId="{B00B95D2-9F4E-4AAD-A02E-A4C59CB6068D}" dt="2020-08-10T21:39:13.236" v="10029" actId="22"/>
        <pc:sldMkLst>
          <pc:docMk/>
          <pc:sldMk cId="2135883202" sldId="663"/>
        </pc:sldMkLst>
      </pc:sldChg>
      <pc:sldChg chg="addSp modSp add mod ord">
        <pc:chgData name="Cole Thompson" userId="39ac66c0-7e9d-4110-857b-767bd20decee" providerId="ADAL" clId="{B00B95D2-9F4E-4AAD-A02E-A4C59CB6068D}" dt="2020-08-10T21:42:41.589" v="10065" actId="22"/>
        <pc:sldMkLst>
          <pc:docMk/>
          <pc:sldMk cId="1367081968" sldId="664"/>
        </pc:sldMkLst>
      </pc:sldChg>
      <pc:sldChg chg="addSp modSp add mod ord">
        <pc:chgData name="Cole Thompson" userId="39ac66c0-7e9d-4110-857b-767bd20decee" providerId="ADAL" clId="{B00B95D2-9F4E-4AAD-A02E-A4C59CB6068D}" dt="2020-08-10T21:36:33.320" v="9966" actId="22"/>
        <pc:sldMkLst>
          <pc:docMk/>
          <pc:sldMk cId="934602781" sldId="665"/>
        </pc:sldMkLst>
      </pc:sldChg>
      <pc:sldChg chg="addSp modSp add mod ord">
        <pc:chgData name="Cole Thompson" userId="39ac66c0-7e9d-4110-857b-767bd20decee" providerId="ADAL" clId="{B00B95D2-9F4E-4AAD-A02E-A4C59CB6068D}" dt="2020-08-10T21:39:29.180" v="10036" actId="22"/>
        <pc:sldMkLst>
          <pc:docMk/>
          <pc:sldMk cId="3340692586" sldId="666"/>
        </pc:sldMkLst>
      </pc:sldChg>
      <pc:sldChg chg="addSp delSp modSp add mod ord">
        <pc:chgData name="Cole Thompson" userId="39ac66c0-7e9d-4110-857b-767bd20decee" providerId="ADAL" clId="{B00B95D2-9F4E-4AAD-A02E-A4C59CB6068D}" dt="2020-08-10T21:39:32.531" v="10038" actId="22"/>
        <pc:sldMkLst>
          <pc:docMk/>
          <pc:sldMk cId="832833307" sldId="667"/>
        </pc:sldMkLst>
      </pc:sldChg>
      <pc:sldChg chg="addSp modSp add mod ord">
        <pc:chgData name="Cole Thompson" userId="39ac66c0-7e9d-4110-857b-767bd20decee" providerId="ADAL" clId="{B00B95D2-9F4E-4AAD-A02E-A4C59CB6068D}" dt="2020-08-10T21:42:38.324" v="10063" actId="22"/>
        <pc:sldMkLst>
          <pc:docMk/>
          <pc:sldMk cId="706716153" sldId="668"/>
        </pc:sldMkLst>
      </pc:sldChg>
      <pc:sldChg chg="addSp modSp add mod ord">
        <pc:chgData name="Cole Thompson" userId="39ac66c0-7e9d-4110-857b-767bd20decee" providerId="ADAL" clId="{B00B95D2-9F4E-4AAD-A02E-A4C59CB6068D}" dt="2020-08-10T21:36:51.416" v="9975" actId="22"/>
        <pc:sldMkLst>
          <pc:docMk/>
          <pc:sldMk cId="2563978445" sldId="669"/>
        </pc:sldMkLst>
      </pc:sldChg>
      <pc:sldChg chg="addSp delSp modSp add mod ord">
        <pc:chgData name="Cole Thompson" userId="39ac66c0-7e9d-4110-857b-767bd20decee" providerId="ADAL" clId="{B00B95D2-9F4E-4AAD-A02E-A4C59CB6068D}" dt="2020-08-10T21:35:52.071" v="9946" actId="20577"/>
        <pc:sldMkLst>
          <pc:docMk/>
          <pc:sldMk cId="3469652831" sldId="670"/>
        </pc:sldMkLst>
      </pc:sldChg>
      <pc:sldChg chg="addSp modSp add mod ord">
        <pc:chgData name="Cole Thompson" userId="39ac66c0-7e9d-4110-857b-767bd20decee" providerId="ADAL" clId="{B00B95D2-9F4E-4AAD-A02E-A4C59CB6068D}" dt="2020-08-10T21:39:30.797" v="10037" actId="22"/>
        <pc:sldMkLst>
          <pc:docMk/>
          <pc:sldMk cId="3817207853" sldId="671"/>
        </pc:sldMkLst>
      </pc:sldChg>
      <pc:sldChg chg="addSp delSp modSp add mod ord">
        <pc:chgData name="Cole Thompson" userId="39ac66c0-7e9d-4110-857b-767bd20decee" providerId="ADAL" clId="{B00B95D2-9F4E-4AAD-A02E-A4C59CB6068D}" dt="2020-08-10T21:35:56.638" v="9948" actId="20577"/>
        <pc:sldMkLst>
          <pc:docMk/>
          <pc:sldMk cId="1777212485" sldId="672"/>
        </pc:sldMkLst>
      </pc:sldChg>
      <pc:sldChg chg="modSp add mod">
        <pc:chgData name="Cole Thompson" userId="39ac66c0-7e9d-4110-857b-767bd20decee" providerId="ADAL" clId="{B00B95D2-9F4E-4AAD-A02E-A4C59CB6068D}" dt="2020-08-10T21:34:51.428" v="9925" actId="20577"/>
        <pc:sldMkLst>
          <pc:docMk/>
          <pc:sldMk cId="3790239829" sldId="673"/>
        </pc:sldMkLst>
      </pc:sldChg>
      <pc:sldChg chg="addSp modSp add del mod">
        <pc:chgData name="Cole Thompson" userId="39ac66c0-7e9d-4110-857b-767bd20decee" providerId="ADAL" clId="{B00B95D2-9F4E-4AAD-A02E-A4C59CB6068D}" dt="2020-08-10T21:20:56.528" v="9791" actId="2696"/>
        <pc:sldMkLst>
          <pc:docMk/>
          <pc:sldMk cId="4115568429" sldId="673"/>
        </pc:sldMkLst>
      </pc:sldChg>
      <pc:sldChg chg="modSp add del mod">
        <pc:chgData name="Cole Thompson" userId="39ac66c0-7e9d-4110-857b-767bd20decee" providerId="ADAL" clId="{B00B95D2-9F4E-4AAD-A02E-A4C59CB6068D}" dt="2020-08-10T21:34:36.579" v="9922" actId="20577"/>
        <pc:sldMkLst>
          <pc:docMk/>
          <pc:sldMk cId="36573327" sldId="674"/>
        </pc:sldMkLst>
      </pc:sldChg>
      <pc:sldChg chg="addSp delSp modSp add del mod modAnim">
        <pc:chgData name="Cole Thompson" userId="39ac66c0-7e9d-4110-857b-767bd20decee" providerId="ADAL" clId="{B00B95D2-9F4E-4AAD-A02E-A4C59CB6068D}" dt="2020-08-10T21:19:32.372" v="9779" actId="2696"/>
        <pc:sldMkLst>
          <pc:docMk/>
          <pc:sldMk cId="120215057" sldId="674"/>
        </pc:sldMkLst>
      </pc:sldChg>
      <pc:sldChg chg="addSp delSp modSp add mod ord">
        <pc:chgData name="Cole Thompson" userId="39ac66c0-7e9d-4110-857b-767bd20decee" providerId="ADAL" clId="{B00B95D2-9F4E-4AAD-A02E-A4C59CB6068D}" dt="2020-08-10T21:34:54.467" v="9926" actId="20577"/>
        <pc:sldMkLst>
          <pc:docMk/>
          <pc:sldMk cId="3733800695" sldId="675"/>
        </pc:sldMkLst>
      </pc:sldChg>
      <pc:sldChg chg="addSp modSp add mod ord">
        <pc:chgData name="Cole Thompson" userId="39ac66c0-7e9d-4110-857b-767bd20decee" providerId="ADAL" clId="{B00B95D2-9F4E-4AAD-A02E-A4C59CB6068D}" dt="2020-08-10T21:39:11.877" v="10028" actId="22"/>
        <pc:sldMkLst>
          <pc:docMk/>
          <pc:sldMk cId="627451860" sldId="676"/>
        </pc:sldMkLst>
      </pc:sldChg>
      <pc:sldChg chg="addSp modSp add mod ord">
        <pc:chgData name="Cole Thompson" userId="39ac66c0-7e9d-4110-857b-767bd20decee" providerId="ADAL" clId="{B00B95D2-9F4E-4AAD-A02E-A4C59CB6068D}" dt="2020-08-10T21:36:16.185" v="9957" actId="22"/>
        <pc:sldMkLst>
          <pc:docMk/>
          <pc:sldMk cId="3589000668" sldId="677"/>
        </pc:sldMkLst>
      </pc:sldChg>
      <pc:sldChg chg="addSp modSp add mod ord">
        <pc:chgData name="Cole Thompson" userId="39ac66c0-7e9d-4110-857b-767bd20decee" providerId="ADAL" clId="{B00B95D2-9F4E-4AAD-A02E-A4C59CB6068D}" dt="2020-08-10T21:39:19.372" v="10032" actId="22"/>
        <pc:sldMkLst>
          <pc:docMk/>
          <pc:sldMk cId="2345623441" sldId="678"/>
        </pc:sldMkLst>
      </pc:sldChg>
      <pc:sldChg chg="addSp modSp add mod ord">
        <pc:chgData name="Cole Thompson" userId="39ac66c0-7e9d-4110-857b-767bd20decee" providerId="ADAL" clId="{B00B95D2-9F4E-4AAD-A02E-A4C59CB6068D}" dt="2020-08-10T22:55:42.512" v="10700" actId="20577"/>
        <pc:sldMkLst>
          <pc:docMk/>
          <pc:sldMk cId="1097519447" sldId="679"/>
        </pc:sldMkLst>
      </pc:sldChg>
      <pc:sldChg chg="addSp modSp add mod ord">
        <pc:chgData name="Cole Thompson" userId="39ac66c0-7e9d-4110-857b-767bd20decee" providerId="ADAL" clId="{B00B95D2-9F4E-4AAD-A02E-A4C59CB6068D}" dt="2020-08-10T21:36:56.022" v="9978" actId="20577"/>
        <pc:sldMkLst>
          <pc:docMk/>
          <pc:sldMk cId="3668091734" sldId="680"/>
        </pc:sldMkLst>
      </pc:sldChg>
      <pc:sldChg chg="addSp delSp modSp add del mod">
        <pc:chgData name="Cole Thompson" userId="39ac66c0-7e9d-4110-857b-767bd20decee" providerId="ADAL" clId="{B00B95D2-9F4E-4AAD-A02E-A4C59CB6068D}" dt="2020-08-10T21:20:28.308" v="9789" actId="2696"/>
        <pc:sldMkLst>
          <pc:docMk/>
          <pc:sldMk cId="1833395534" sldId="681"/>
        </pc:sldMkLst>
      </pc:sldChg>
      <pc:sldChg chg="modSp add mod">
        <pc:chgData name="Cole Thompson" userId="39ac66c0-7e9d-4110-857b-767bd20decee" providerId="ADAL" clId="{B00B95D2-9F4E-4AAD-A02E-A4C59CB6068D}" dt="2020-08-10T21:34:47.556" v="9924" actId="20577"/>
        <pc:sldMkLst>
          <pc:docMk/>
          <pc:sldMk cId="2044763976" sldId="681"/>
        </pc:sldMkLst>
      </pc:sldChg>
      <pc:sldChg chg="addSp modSp add mod ord">
        <pc:chgData name="Cole Thompson" userId="39ac66c0-7e9d-4110-857b-767bd20decee" providerId="ADAL" clId="{B00B95D2-9F4E-4AAD-A02E-A4C59CB6068D}" dt="2020-08-10T22:56:04.745" v="10704" actId="20577"/>
        <pc:sldMkLst>
          <pc:docMk/>
          <pc:sldMk cId="3374037715" sldId="682"/>
        </pc:sldMkLst>
      </pc:sldChg>
      <pc:sldChg chg="addSp modSp add mod ord">
        <pc:chgData name="Cole Thompson" userId="39ac66c0-7e9d-4110-857b-767bd20decee" providerId="ADAL" clId="{B00B95D2-9F4E-4AAD-A02E-A4C59CB6068D}" dt="2020-08-10T21:36:10.089" v="9954" actId="22"/>
        <pc:sldMkLst>
          <pc:docMk/>
          <pc:sldMk cId="3314846424" sldId="683"/>
        </pc:sldMkLst>
      </pc:sldChg>
      <pc:sldChg chg="addSp delSp modSp add mod ord">
        <pc:chgData name="Cole Thompson" userId="39ac66c0-7e9d-4110-857b-767bd20decee" providerId="ADAL" clId="{B00B95D2-9F4E-4AAD-A02E-A4C59CB6068D}" dt="2020-08-10T21:35:35.597" v="9940" actId="20577"/>
        <pc:sldMkLst>
          <pc:docMk/>
          <pc:sldMk cId="1324219668" sldId="684"/>
        </pc:sldMkLst>
      </pc:sldChg>
      <pc:sldChg chg="addSp modSp add mod ord">
        <pc:chgData name="Cole Thompson" userId="39ac66c0-7e9d-4110-857b-767bd20decee" providerId="ADAL" clId="{B00B95D2-9F4E-4AAD-A02E-A4C59CB6068D}" dt="2020-08-10T21:39:15.652" v="10030" actId="22"/>
        <pc:sldMkLst>
          <pc:docMk/>
          <pc:sldMk cId="3363504834" sldId="685"/>
        </pc:sldMkLst>
      </pc:sldChg>
      <pc:sldChg chg="modSp add mod ord">
        <pc:chgData name="Cole Thompson" userId="39ac66c0-7e9d-4110-857b-767bd20decee" providerId="ADAL" clId="{B00B95D2-9F4E-4AAD-A02E-A4C59CB6068D}" dt="2020-08-10T21:35:23.243" v="9934" actId="20577"/>
        <pc:sldMkLst>
          <pc:docMk/>
          <pc:sldMk cId="1519988899" sldId="686"/>
        </pc:sldMkLst>
      </pc:sldChg>
      <pc:sldChg chg="addSp modSp add mod ord">
        <pc:chgData name="Cole Thompson" userId="39ac66c0-7e9d-4110-857b-767bd20decee" providerId="ADAL" clId="{B00B95D2-9F4E-4AAD-A02E-A4C59CB6068D}" dt="2020-08-10T21:42:39.403" v="10064" actId="22"/>
        <pc:sldMkLst>
          <pc:docMk/>
          <pc:sldMk cId="2502259429" sldId="687"/>
        </pc:sldMkLst>
      </pc:sldChg>
      <pc:sldChg chg="addSp delSp modSp add mod ord">
        <pc:chgData name="Cole Thompson" userId="39ac66c0-7e9d-4110-857b-767bd20decee" providerId="ADAL" clId="{B00B95D2-9F4E-4AAD-A02E-A4C59CB6068D}" dt="2020-08-10T22:55:16.885" v="10696" actId="207"/>
        <pc:sldMkLst>
          <pc:docMk/>
          <pc:sldMk cId="2877406208" sldId="688"/>
        </pc:sldMkLst>
      </pc:sldChg>
      <pc:sldChg chg="delSp add del mod ord">
        <pc:chgData name="Cole Thompson" userId="39ac66c0-7e9d-4110-857b-767bd20decee" providerId="ADAL" clId="{B00B95D2-9F4E-4AAD-A02E-A4C59CB6068D}" dt="2020-08-04T18:50:09.985" v="7181" actId="47"/>
        <pc:sldMkLst>
          <pc:docMk/>
          <pc:sldMk cId="202225574" sldId="689"/>
        </pc:sldMkLst>
      </pc:sldChg>
      <pc:sldChg chg="addSp delSp modSp add mod ord">
        <pc:chgData name="Cole Thompson" userId="39ac66c0-7e9d-4110-857b-767bd20decee" providerId="ADAL" clId="{B00B95D2-9F4E-4AAD-A02E-A4C59CB6068D}" dt="2020-08-12T17:45:38.168" v="11155" actId="21"/>
        <pc:sldMkLst>
          <pc:docMk/>
          <pc:sldMk cId="1147222421" sldId="689"/>
        </pc:sldMkLst>
      </pc:sldChg>
      <pc:sldChg chg="addSp delSp modSp add del mod delAnim modAnim modNotesTx">
        <pc:chgData name="Cole Thompson" userId="39ac66c0-7e9d-4110-857b-767bd20decee" providerId="ADAL" clId="{B00B95D2-9F4E-4AAD-A02E-A4C59CB6068D}" dt="2020-08-11T13:49:17.524" v="10808" actId="2696"/>
        <pc:sldMkLst>
          <pc:docMk/>
          <pc:sldMk cId="1708039797" sldId="689"/>
        </pc:sldMkLst>
      </pc:sldChg>
      <pc:sldChg chg="add">
        <pc:chgData name="Cole Thompson" userId="39ac66c0-7e9d-4110-857b-767bd20decee" providerId="ADAL" clId="{B00B95D2-9F4E-4AAD-A02E-A4C59CB6068D}" dt="2020-08-10T19:54:18.909" v="9233"/>
        <pc:sldMkLst>
          <pc:docMk/>
          <pc:sldMk cId="2495858376" sldId="690"/>
        </pc:sldMkLst>
      </pc:sldChg>
      <pc:sldChg chg="addSp delSp modSp add del mod modNotesTx">
        <pc:chgData name="Cole Thompson" userId="39ac66c0-7e9d-4110-857b-767bd20decee" providerId="ADAL" clId="{B00B95D2-9F4E-4AAD-A02E-A4C59CB6068D}" dt="2020-08-10T19:54:13.280" v="9232" actId="2696"/>
        <pc:sldMkLst>
          <pc:docMk/>
          <pc:sldMk cId="4113643854" sldId="690"/>
        </pc:sldMkLst>
      </pc:sldChg>
      <pc:sldChg chg="addSp delSp modSp add del mod ord modNotesTx">
        <pc:chgData name="Cole Thompson" userId="39ac66c0-7e9d-4110-857b-767bd20decee" providerId="ADAL" clId="{B00B95D2-9F4E-4AAD-A02E-A4C59CB6068D}" dt="2020-08-10T19:54:13.280" v="9232" actId="2696"/>
        <pc:sldMkLst>
          <pc:docMk/>
          <pc:sldMk cId="2390372691" sldId="691"/>
        </pc:sldMkLst>
      </pc:sldChg>
      <pc:sldChg chg="add">
        <pc:chgData name="Cole Thompson" userId="39ac66c0-7e9d-4110-857b-767bd20decee" providerId="ADAL" clId="{B00B95D2-9F4E-4AAD-A02E-A4C59CB6068D}" dt="2020-08-10T19:54:18.909" v="9233"/>
        <pc:sldMkLst>
          <pc:docMk/>
          <pc:sldMk cId="3080818563" sldId="691"/>
        </pc:sldMkLst>
      </pc:sldChg>
      <pc:sldChg chg="addSp delSp modSp add del mod ord addCm delCm">
        <pc:chgData name="Cole Thompson" userId="39ac66c0-7e9d-4110-857b-767bd20decee" providerId="ADAL" clId="{B00B95D2-9F4E-4AAD-A02E-A4C59CB6068D}" dt="2020-08-10T19:54:13.280" v="9232" actId="2696"/>
        <pc:sldMkLst>
          <pc:docMk/>
          <pc:sldMk cId="2095677686" sldId="692"/>
        </pc:sldMkLst>
      </pc:sldChg>
      <pc:sldChg chg="add">
        <pc:chgData name="Cole Thompson" userId="39ac66c0-7e9d-4110-857b-767bd20decee" providerId="ADAL" clId="{B00B95D2-9F4E-4AAD-A02E-A4C59CB6068D}" dt="2020-08-10T19:54:18.909" v="9233"/>
        <pc:sldMkLst>
          <pc:docMk/>
          <pc:sldMk cId="3374945587" sldId="692"/>
        </pc:sldMkLst>
      </pc:sldChg>
      <pc:sldChg chg="addSp delSp modSp add mod modNotesTx">
        <pc:chgData name="Cole Thompson" userId="39ac66c0-7e9d-4110-857b-767bd20decee" providerId="ADAL" clId="{B00B95D2-9F4E-4AAD-A02E-A4C59CB6068D}" dt="2020-08-10T22:54:29.466" v="10674" actId="20577"/>
        <pc:sldMkLst>
          <pc:docMk/>
          <pc:sldMk cId="389723550" sldId="693"/>
        </pc:sldMkLst>
      </pc:sldChg>
      <pc:sldChg chg="delSp modSp add del mod">
        <pc:chgData name="Cole Thompson" userId="39ac66c0-7e9d-4110-857b-767bd20decee" providerId="ADAL" clId="{B00B95D2-9F4E-4AAD-A02E-A4C59CB6068D}" dt="2020-08-10T20:48:33.625" v="9424" actId="47"/>
        <pc:sldMkLst>
          <pc:docMk/>
          <pc:sldMk cId="863539218" sldId="693"/>
        </pc:sldMkLst>
      </pc:sldChg>
      <pc:sldChg chg="add del">
        <pc:chgData name="Cole Thompson" userId="39ac66c0-7e9d-4110-857b-767bd20decee" providerId="ADAL" clId="{B00B95D2-9F4E-4AAD-A02E-A4C59CB6068D}" dt="2020-08-10T19:57:22.549" v="9314"/>
        <pc:sldMkLst>
          <pc:docMk/>
          <pc:sldMk cId="3749228208" sldId="693"/>
        </pc:sldMkLst>
      </pc:sldChg>
      <pc:sldChg chg="modSp add mod">
        <pc:chgData name="Cole Thompson" userId="39ac66c0-7e9d-4110-857b-767bd20decee" providerId="ADAL" clId="{B00B95D2-9F4E-4AAD-A02E-A4C59CB6068D}" dt="2020-08-11T13:41:42.834" v="10803" actId="20577"/>
        <pc:sldMkLst>
          <pc:docMk/>
          <pc:sldMk cId="3067652455" sldId="694"/>
        </pc:sldMkLst>
      </pc:sldChg>
      <pc:sldChg chg="add">
        <pc:chgData name="Cole Thompson" userId="39ac66c0-7e9d-4110-857b-767bd20decee" providerId="ADAL" clId="{B00B95D2-9F4E-4AAD-A02E-A4C59CB6068D}" dt="2020-08-12T17:16:51.204" v="10810"/>
        <pc:sldMkLst>
          <pc:docMk/>
          <pc:sldMk cId="976368504" sldId="695"/>
        </pc:sldMkLst>
      </pc:sldChg>
      <pc:sldChg chg="addSp modSp add mod">
        <pc:chgData name="Cole Thompson" userId="39ac66c0-7e9d-4110-857b-767bd20decee" providerId="ADAL" clId="{B00B95D2-9F4E-4AAD-A02E-A4C59CB6068D}" dt="2020-08-12T18:02:16.041" v="11788" actId="20577"/>
        <pc:sldMkLst>
          <pc:docMk/>
          <pc:sldMk cId="1999242831" sldId="696"/>
        </pc:sldMkLst>
      </pc:sldChg>
      <pc:sldChg chg="add">
        <pc:chgData name="Cole Thompson" userId="39ac66c0-7e9d-4110-857b-767bd20decee" providerId="ADAL" clId="{B00B95D2-9F4E-4AAD-A02E-A4C59CB6068D}" dt="2020-08-12T17:19:13.094" v="10819"/>
        <pc:sldMkLst>
          <pc:docMk/>
          <pc:sldMk cId="717296635" sldId="697"/>
        </pc:sldMkLst>
      </pc:sldChg>
      <pc:sldChg chg="addSp delSp modSp add mod">
        <pc:chgData name="Cole Thompson" userId="39ac66c0-7e9d-4110-857b-767bd20decee" providerId="ADAL" clId="{B00B95D2-9F4E-4AAD-A02E-A4C59CB6068D}" dt="2020-08-12T17:43:04.908" v="11138" actId="6549"/>
        <pc:sldMkLst>
          <pc:docMk/>
          <pc:sldMk cId="305933569" sldId="698"/>
        </pc:sldMkLst>
      </pc:sldChg>
      <pc:sldChg chg="modSp add del mod">
        <pc:chgData name="Cole Thompson" userId="39ac66c0-7e9d-4110-857b-767bd20decee" providerId="ADAL" clId="{B00B95D2-9F4E-4AAD-A02E-A4C59CB6068D}" dt="2020-08-12T17:43:33.035" v="11142" actId="47"/>
        <pc:sldMkLst>
          <pc:docMk/>
          <pc:sldMk cId="405891452" sldId="699"/>
        </pc:sldMkLst>
      </pc:sldChg>
      <pc:sldChg chg="addSp delSp modSp add mod">
        <pc:chgData name="Cole Thompson" userId="39ac66c0-7e9d-4110-857b-767bd20decee" providerId="ADAL" clId="{B00B95D2-9F4E-4AAD-A02E-A4C59CB6068D}" dt="2020-08-12T17:45:39.569" v="11156" actId="22"/>
        <pc:sldMkLst>
          <pc:docMk/>
          <pc:sldMk cId="542991235" sldId="699"/>
        </pc:sldMkLst>
      </pc:sldChg>
      <pc:sldChg chg="modSp add mod">
        <pc:chgData name="Cole Thompson" userId="39ac66c0-7e9d-4110-857b-767bd20decee" providerId="ADAL" clId="{B00B95D2-9F4E-4AAD-A02E-A4C59CB6068D}" dt="2020-08-12T19:34:57.029" v="11959" actId="20577"/>
        <pc:sldMkLst>
          <pc:docMk/>
          <pc:sldMk cId="2996338194" sldId="700"/>
        </pc:sldMkLst>
      </pc:sldChg>
      <pc:sldChg chg="modSp add mod">
        <pc:chgData name="Cole Thompson" userId="39ac66c0-7e9d-4110-857b-767bd20decee" providerId="ADAL" clId="{B00B95D2-9F4E-4AAD-A02E-A4C59CB6068D}" dt="2020-08-12T19:34:03.937" v="11918" actId="20577"/>
        <pc:sldMkLst>
          <pc:docMk/>
          <pc:sldMk cId="26373909" sldId="701"/>
        </pc:sldMkLst>
      </pc:sldChg>
    </pc:docChg>
  </pc:docChgLst>
  <pc:docChgLst>
    <pc:chgData name="Mary McConnell" userId="5f37d73c-d415-45e6-bf49-286a01c5795f" providerId="ADAL" clId="{72DC806C-6C7C-445F-9E46-BCC965FA13B4}"/>
    <pc:docChg chg="undo redo custSel addSld delSld modSld sldOrd">
      <pc:chgData name="Mary McConnell" userId="5f37d73c-d415-45e6-bf49-286a01c5795f" providerId="ADAL" clId="{72DC806C-6C7C-445F-9E46-BCC965FA13B4}" dt="2021-07-30T14:09:49.285" v="6916" actId="114"/>
      <pc:docMkLst>
        <pc:docMk/>
      </pc:docMkLst>
      <pc:sldChg chg="del">
        <pc:chgData name="Mary McConnell" userId="5f37d73c-d415-45e6-bf49-286a01c5795f" providerId="ADAL" clId="{72DC806C-6C7C-445F-9E46-BCC965FA13B4}" dt="2021-07-29T16:40:46.333" v="1549" actId="2696"/>
        <pc:sldMkLst>
          <pc:docMk/>
          <pc:sldMk cId="2752839757" sldId="635"/>
        </pc:sldMkLst>
      </pc:sldChg>
      <pc:sldChg chg="modSp mod">
        <pc:chgData name="Mary McConnell" userId="5f37d73c-d415-45e6-bf49-286a01c5795f" providerId="ADAL" clId="{72DC806C-6C7C-445F-9E46-BCC965FA13B4}" dt="2021-07-29T14:06:48.308" v="1004" actId="20577"/>
        <pc:sldMkLst>
          <pc:docMk/>
          <pc:sldMk cId="36573327" sldId="674"/>
        </pc:sldMkLst>
      </pc:sldChg>
      <pc:sldChg chg="modSp del mod">
        <pc:chgData name="Mary McConnell" userId="5f37d73c-d415-45e6-bf49-286a01c5795f" providerId="ADAL" clId="{72DC806C-6C7C-445F-9E46-BCC965FA13B4}" dt="2021-07-29T20:13:46.330" v="5177" actId="2696"/>
        <pc:sldMkLst>
          <pc:docMk/>
          <pc:sldMk cId="3600195782" sldId="695"/>
        </pc:sldMkLst>
      </pc:sldChg>
      <pc:sldChg chg="addSp delSp modSp mod">
        <pc:chgData name="Mary McConnell" userId="5f37d73c-d415-45e6-bf49-286a01c5795f" providerId="ADAL" clId="{72DC806C-6C7C-445F-9E46-BCC965FA13B4}" dt="2021-07-29T17:51:49.444" v="2758" actId="20577"/>
        <pc:sldMkLst>
          <pc:docMk/>
          <pc:sldMk cId="2588370158" sldId="696"/>
        </pc:sldMkLst>
      </pc:sldChg>
      <pc:sldChg chg="del">
        <pc:chgData name="Mary McConnell" userId="5f37d73c-d415-45e6-bf49-286a01c5795f" providerId="ADAL" clId="{72DC806C-6C7C-445F-9E46-BCC965FA13B4}" dt="2021-07-29T16:40:42.486" v="1548" actId="2696"/>
        <pc:sldMkLst>
          <pc:docMk/>
          <pc:sldMk cId="1084937562" sldId="697"/>
        </pc:sldMkLst>
      </pc:sldChg>
      <pc:sldChg chg="add del">
        <pc:chgData name="Mary McConnell" userId="5f37d73c-d415-45e6-bf49-286a01c5795f" providerId="ADAL" clId="{72DC806C-6C7C-445F-9E46-BCC965FA13B4}" dt="2021-07-29T14:12:29.869" v="1191" actId="2696"/>
        <pc:sldMkLst>
          <pc:docMk/>
          <pc:sldMk cId="3148861711" sldId="698"/>
        </pc:sldMkLst>
      </pc:sldChg>
      <pc:sldChg chg="delSp modSp add mod">
        <pc:chgData name="Mary McConnell" userId="5f37d73c-d415-45e6-bf49-286a01c5795f" providerId="ADAL" clId="{72DC806C-6C7C-445F-9E46-BCC965FA13B4}" dt="2021-07-29T14:07:15.672" v="1005" actId="113"/>
        <pc:sldMkLst>
          <pc:docMk/>
          <pc:sldMk cId="755621860" sldId="699"/>
        </pc:sldMkLst>
      </pc:sldChg>
      <pc:sldChg chg="modSp add mod">
        <pc:chgData name="Mary McConnell" userId="5f37d73c-d415-45e6-bf49-286a01c5795f" providerId="ADAL" clId="{72DC806C-6C7C-445F-9E46-BCC965FA13B4}" dt="2021-07-30T13:49:21.288" v="6865" actId="1076"/>
        <pc:sldMkLst>
          <pc:docMk/>
          <pc:sldMk cId="1262484882" sldId="700"/>
        </pc:sldMkLst>
      </pc:sldChg>
      <pc:sldChg chg="modSp add mod ord">
        <pc:chgData name="Mary McConnell" userId="5f37d73c-d415-45e6-bf49-286a01c5795f" providerId="ADAL" clId="{72DC806C-6C7C-445F-9E46-BCC965FA13B4}" dt="2021-07-29T14:13:18.878" v="1203" actId="20577"/>
        <pc:sldMkLst>
          <pc:docMk/>
          <pc:sldMk cId="4123100145" sldId="701"/>
        </pc:sldMkLst>
      </pc:sldChg>
      <pc:sldChg chg="modSp add mod">
        <pc:chgData name="Mary McConnell" userId="5f37d73c-d415-45e6-bf49-286a01c5795f" providerId="ADAL" clId="{72DC806C-6C7C-445F-9E46-BCC965FA13B4}" dt="2021-07-29T16:29:52.946" v="1396" actId="20577"/>
        <pc:sldMkLst>
          <pc:docMk/>
          <pc:sldMk cId="47560602" sldId="702"/>
        </pc:sldMkLst>
      </pc:sldChg>
      <pc:sldChg chg="modSp add mod">
        <pc:chgData name="Mary McConnell" userId="5f37d73c-d415-45e6-bf49-286a01c5795f" providerId="ADAL" clId="{72DC806C-6C7C-445F-9E46-BCC965FA13B4}" dt="2021-07-29T17:36:30.628" v="2476" actId="1076"/>
        <pc:sldMkLst>
          <pc:docMk/>
          <pc:sldMk cId="3280070699" sldId="703"/>
        </pc:sldMkLst>
      </pc:sldChg>
      <pc:sldChg chg="addSp delSp modSp add mod">
        <pc:chgData name="Mary McConnell" userId="5f37d73c-d415-45e6-bf49-286a01c5795f" providerId="ADAL" clId="{72DC806C-6C7C-445F-9E46-BCC965FA13B4}" dt="2021-07-30T14:09:49.285" v="6916" actId="114"/>
        <pc:sldMkLst>
          <pc:docMk/>
          <pc:sldMk cId="4081953912" sldId="704"/>
        </pc:sldMkLst>
      </pc:sldChg>
      <pc:sldChg chg="delSp modSp add mod">
        <pc:chgData name="Mary McConnell" userId="5f37d73c-d415-45e6-bf49-286a01c5795f" providerId="ADAL" clId="{72DC806C-6C7C-445F-9E46-BCC965FA13B4}" dt="2021-07-30T13:54:27.831" v="6869" actId="114"/>
        <pc:sldMkLst>
          <pc:docMk/>
          <pc:sldMk cId="4093640896" sldId="705"/>
        </pc:sldMkLst>
      </pc:sldChg>
      <pc:sldChg chg="addSp delSp modSp add mod">
        <pc:chgData name="Mary McConnell" userId="5f37d73c-d415-45e6-bf49-286a01c5795f" providerId="ADAL" clId="{72DC806C-6C7C-445F-9E46-BCC965FA13B4}" dt="2021-07-30T13:57:39.877" v="6877" actId="1076"/>
        <pc:sldMkLst>
          <pc:docMk/>
          <pc:sldMk cId="2195455971" sldId="706"/>
        </pc:sldMkLst>
      </pc:sldChg>
      <pc:sldChg chg="addSp delSp modSp add mod ord">
        <pc:chgData name="Mary McConnell" userId="5f37d73c-d415-45e6-bf49-286a01c5795f" providerId="ADAL" clId="{72DC806C-6C7C-445F-9E46-BCC965FA13B4}" dt="2021-07-29T17:46:36.557" v="2674" actId="1076"/>
        <pc:sldMkLst>
          <pc:docMk/>
          <pc:sldMk cId="3820622128" sldId="707"/>
        </pc:sldMkLst>
      </pc:sldChg>
      <pc:sldChg chg="addSp delSp modSp add mod ord modClrScheme chgLayout">
        <pc:chgData name="Mary McConnell" userId="5f37d73c-d415-45e6-bf49-286a01c5795f" providerId="ADAL" clId="{72DC806C-6C7C-445F-9E46-BCC965FA13B4}" dt="2021-07-30T13:56:55.309" v="6872" actId="1076"/>
        <pc:sldMkLst>
          <pc:docMk/>
          <pc:sldMk cId="4090881551" sldId="708"/>
        </pc:sldMkLst>
      </pc:sldChg>
      <pc:sldChg chg="delSp modSp add mod">
        <pc:chgData name="Mary McConnell" userId="5f37d73c-d415-45e6-bf49-286a01c5795f" providerId="ADAL" clId="{72DC806C-6C7C-445F-9E46-BCC965FA13B4}" dt="2021-07-30T13:57:11.838" v="6874" actId="1076"/>
        <pc:sldMkLst>
          <pc:docMk/>
          <pc:sldMk cId="800089118" sldId="709"/>
        </pc:sldMkLst>
      </pc:sldChg>
      <pc:sldChg chg="addSp modSp add mod ord">
        <pc:chgData name="Mary McConnell" userId="5f37d73c-d415-45e6-bf49-286a01c5795f" providerId="ADAL" clId="{72DC806C-6C7C-445F-9E46-BCC965FA13B4}" dt="2021-07-30T14:00:16.776" v="6885" actId="114"/>
        <pc:sldMkLst>
          <pc:docMk/>
          <pc:sldMk cId="4028361091" sldId="710"/>
        </pc:sldMkLst>
      </pc:sldChg>
      <pc:sldChg chg="addSp delSp modSp add mod">
        <pc:chgData name="Mary McConnell" userId="5f37d73c-d415-45e6-bf49-286a01c5795f" providerId="ADAL" clId="{72DC806C-6C7C-445F-9E46-BCC965FA13B4}" dt="2021-07-30T13:59:41.836" v="6881" actId="1076"/>
        <pc:sldMkLst>
          <pc:docMk/>
          <pc:sldMk cId="239423596" sldId="711"/>
        </pc:sldMkLst>
      </pc:sldChg>
      <pc:sldChg chg="modSp add mod">
        <pc:chgData name="Mary McConnell" userId="5f37d73c-d415-45e6-bf49-286a01c5795f" providerId="ADAL" clId="{72DC806C-6C7C-445F-9E46-BCC965FA13B4}" dt="2021-07-30T13:59:27.253" v="6879" actId="1076"/>
        <pc:sldMkLst>
          <pc:docMk/>
          <pc:sldMk cId="834633121" sldId="712"/>
        </pc:sldMkLst>
      </pc:sldChg>
      <pc:sldChg chg="addSp delSp modSp add mod">
        <pc:chgData name="Mary McConnell" userId="5f37d73c-d415-45e6-bf49-286a01c5795f" providerId="ADAL" clId="{72DC806C-6C7C-445F-9E46-BCC965FA13B4}" dt="2021-07-30T14:01:42.325" v="6893" actId="1076"/>
        <pc:sldMkLst>
          <pc:docMk/>
          <pc:sldMk cId="1790225037" sldId="713"/>
        </pc:sldMkLst>
      </pc:sldChg>
      <pc:sldChg chg="addSp delSp modSp add mod ord">
        <pc:chgData name="Mary McConnell" userId="5f37d73c-d415-45e6-bf49-286a01c5795f" providerId="ADAL" clId="{72DC806C-6C7C-445F-9E46-BCC965FA13B4}" dt="2021-07-30T14:01:58.629" v="6895" actId="1076"/>
        <pc:sldMkLst>
          <pc:docMk/>
          <pc:sldMk cId="2212944560" sldId="714"/>
        </pc:sldMkLst>
      </pc:sldChg>
      <pc:sldChg chg="addSp delSp modSp add mod">
        <pc:chgData name="Mary McConnell" userId="5f37d73c-d415-45e6-bf49-286a01c5795f" providerId="ADAL" clId="{72DC806C-6C7C-445F-9E46-BCC965FA13B4}" dt="2021-07-30T14:02:15.662" v="6897" actId="1076"/>
        <pc:sldMkLst>
          <pc:docMk/>
          <pc:sldMk cId="1046324616" sldId="715"/>
        </pc:sldMkLst>
      </pc:sldChg>
      <pc:sldChg chg="delSp modSp add mod ord">
        <pc:chgData name="Mary McConnell" userId="5f37d73c-d415-45e6-bf49-286a01c5795f" providerId="ADAL" clId="{72DC806C-6C7C-445F-9E46-BCC965FA13B4}" dt="2021-07-30T14:02:36.294" v="6899" actId="1076"/>
        <pc:sldMkLst>
          <pc:docMk/>
          <pc:sldMk cId="2003693988" sldId="716"/>
        </pc:sldMkLst>
      </pc:sldChg>
      <pc:sldChg chg="addSp delSp modSp add mod">
        <pc:chgData name="Mary McConnell" userId="5f37d73c-d415-45e6-bf49-286a01c5795f" providerId="ADAL" clId="{72DC806C-6C7C-445F-9E46-BCC965FA13B4}" dt="2021-07-30T14:09:26.188" v="6914" actId="1076"/>
        <pc:sldMkLst>
          <pc:docMk/>
          <pc:sldMk cId="3468219854" sldId="717"/>
        </pc:sldMkLst>
      </pc:sldChg>
      <pc:sldChg chg="delSp modSp add mod">
        <pc:chgData name="Mary McConnell" userId="5f37d73c-d415-45e6-bf49-286a01c5795f" providerId="ADAL" clId="{72DC806C-6C7C-445F-9E46-BCC965FA13B4}" dt="2021-07-30T14:09:18.277" v="6913" actId="1076"/>
        <pc:sldMkLst>
          <pc:docMk/>
          <pc:sldMk cId="3548176756" sldId="718"/>
        </pc:sldMkLst>
      </pc:sldChg>
      <pc:sldChg chg="modSp add mod">
        <pc:chgData name="Mary McConnell" userId="5f37d73c-d415-45e6-bf49-286a01c5795f" providerId="ADAL" clId="{72DC806C-6C7C-445F-9E46-BCC965FA13B4}" dt="2021-07-30T14:03:09.212" v="6901" actId="1076"/>
        <pc:sldMkLst>
          <pc:docMk/>
          <pc:sldMk cId="2620628559" sldId="719"/>
        </pc:sldMkLst>
      </pc:sldChg>
      <pc:sldChg chg="modSp add mod ord">
        <pc:chgData name="Mary McConnell" userId="5f37d73c-d415-45e6-bf49-286a01c5795f" providerId="ADAL" clId="{72DC806C-6C7C-445F-9E46-BCC965FA13B4}" dt="2021-07-30T14:03:19.709" v="6902" actId="1076"/>
        <pc:sldMkLst>
          <pc:docMk/>
          <pc:sldMk cId="2863622604" sldId="720"/>
        </pc:sldMkLst>
      </pc:sldChg>
      <pc:sldChg chg="addSp delSp modSp add mod">
        <pc:chgData name="Mary McConnell" userId="5f37d73c-d415-45e6-bf49-286a01c5795f" providerId="ADAL" clId="{72DC806C-6C7C-445F-9E46-BCC965FA13B4}" dt="2021-07-30T14:03:29.373" v="6903" actId="1076"/>
        <pc:sldMkLst>
          <pc:docMk/>
          <pc:sldMk cId="3912867663" sldId="721"/>
        </pc:sldMkLst>
      </pc:sldChg>
      <pc:sldChg chg="addSp delSp modSp add mod ord">
        <pc:chgData name="Mary McConnell" userId="5f37d73c-d415-45e6-bf49-286a01c5795f" providerId="ADAL" clId="{72DC806C-6C7C-445F-9E46-BCC965FA13B4}" dt="2021-07-30T14:03:39.885" v="6904" actId="1076"/>
        <pc:sldMkLst>
          <pc:docMk/>
          <pc:sldMk cId="2803634631" sldId="722"/>
        </pc:sldMkLst>
      </pc:sldChg>
      <pc:sldChg chg="addSp modSp add mod ord">
        <pc:chgData name="Mary McConnell" userId="5f37d73c-d415-45e6-bf49-286a01c5795f" providerId="ADAL" clId="{72DC806C-6C7C-445F-9E46-BCC965FA13B4}" dt="2021-07-30T14:03:52.973" v="6905" actId="1076"/>
        <pc:sldMkLst>
          <pc:docMk/>
          <pc:sldMk cId="2124300415" sldId="723"/>
        </pc:sldMkLst>
      </pc:sldChg>
      <pc:sldChg chg="addSp delSp modSp add mod ord">
        <pc:chgData name="Mary McConnell" userId="5f37d73c-d415-45e6-bf49-286a01c5795f" providerId="ADAL" clId="{72DC806C-6C7C-445F-9E46-BCC965FA13B4}" dt="2021-07-30T14:04:05.526" v="6906" actId="1076"/>
        <pc:sldMkLst>
          <pc:docMk/>
          <pc:sldMk cId="2227192553" sldId="724"/>
        </pc:sldMkLst>
      </pc:sldChg>
      <pc:sldChg chg="modSp add mod">
        <pc:chgData name="Mary McConnell" userId="5f37d73c-d415-45e6-bf49-286a01c5795f" providerId="ADAL" clId="{72DC806C-6C7C-445F-9E46-BCC965FA13B4}" dt="2021-07-30T14:08:56.483" v="6912" actId="1076"/>
        <pc:sldMkLst>
          <pc:docMk/>
          <pc:sldMk cId="4130452617" sldId="725"/>
        </pc:sldMkLst>
      </pc:sldChg>
      <pc:sldChg chg="addSp delSp modSp add mod">
        <pc:chgData name="Mary McConnell" userId="5f37d73c-d415-45e6-bf49-286a01c5795f" providerId="ADAL" clId="{72DC806C-6C7C-445F-9E46-BCC965FA13B4}" dt="2021-07-30T14:04:50.484" v="6911" actId="1076"/>
        <pc:sldMkLst>
          <pc:docMk/>
          <pc:sldMk cId="2379371489" sldId="726"/>
        </pc:sldMkLst>
      </pc:sldChg>
      <pc:sldChg chg="addSp modSp add mod">
        <pc:chgData name="Mary McConnell" userId="5f37d73c-d415-45e6-bf49-286a01c5795f" providerId="ADAL" clId="{72DC806C-6C7C-445F-9E46-BCC965FA13B4}" dt="2021-07-29T20:45:44.719" v="5661" actId="1076"/>
        <pc:sldMkLst>
          <pc:docMk/>
          <pc:sldMk cId="3054094284" sldId="727"/>
        </pc:sldMkLst>
      </pc:sldChg>
      <pc:sldChg chg="addSp modSp add mod ord">
        <pc:chgData name="Mary McConnell" userId="5f37d73c-d415-45e6-bf49-286a01c5795f" providerId="ADAL" clId="{72DC806C-6C7C-445F-9E46-BCC965FA13B4}" dt="2021-07-29T20:56:00.032" v="5835" actId="255"/>
        <pc:sldMkLst>
          <pc:docMk/>
          <pc:sldMk cId="687111284" sldId="728"/>
        </pc:sldMkLst>
      </pc:sldChg>
      <pc:sldChg chg="addSp delSp modSp add mod">
        <pc:chgData name="Mary McConnell" userId="5f37d73c-d415-45e6-bf49-286a01c5795f" providerId="ADAL" clId="{72DC806C-6C7C-445F-9E46-BCC965FA13B4}" dt="2021-07-29T21:00:53.215" v="5881" actId="14100"/>
        <pc:sldMkLst>
          <pc:docMk/>
          <pc:sldMk cId="3534904016" sldId="729"/>
        </pc:sldMkLst>
      </pc:sldChg>
      <pc:sldChg chg="delSp modSp add mod">
        <pc:chgData name="Mary McConnell" userId="5f37d73c-d415-45e6-bf49-286a01c5795f" providerId="ADAL" clId="{72DC806C-6C7C-445F-9E46-BCC965FA13B4}" dt="2021-07-29T21:06:10.891" v="5931" actId="255"/>
        <pc:sldMkLst>
          <pc:docMk/>
          <pc:sldMk cId="1585704763" sldId="730"/>
        </pc:sldMkLst>
      </pc:sldChg>
      <pc:sldChg chg="addSp modSp add mod">
        <pc:chgData name="Mary McConnell" userId="5f37d73c-d415-45e6-bf49-286a01c5795f" providerId="ADAL" clId="{72DC806C-6C7C-445F-9E46-BCC965FA13B4}" dt="2021-07-29T21:25:50.730" v="6212" actId="14100"/>
        <pc:sldMkLst>
          <pc:docMk/>
          <pc:sldMk cId="4141304204" sldId="731"/>
        </pc:sldMkLst>
      </pc:sldChg>
      <pc:sldChg chg="modSp add mod">
        <pc:chgData name="Mary McConnell" userId="5f37d73c-d415-45e6-bf49-286a01c5795f" providerId="ADAL" clId="{72DC806C-6C7C-445F-9E46-BCC965FA13B4}" dt="2021-07-29T21:16:56.285" v="6094" actId="20577"/>
        <pc:sldMkLst>
          <pc:docMk/>
          <pc:sldMk cId="814816090" sldId="732"/>
        </pc:sldMkLst>
      </pc:sldChg>
      <pc:sldChg chg="modSp add mod">
        <pc:chgData name="Mary McConnell" userId="5f37d73c-d415-45e6-bf49-286a01c5795f" providerId="ADAL" clId="{72DC806C-6C7C-445F-9E46-BCC965FA13B4}" dt="2021-07-29T21:34:31.386" v="6630" actId="20577"/>
        <pc:sldMkLst>
          <pc:docMk/>
          <pc:sldMk cId="3461794646" sldId="733"/>
        </pc:sldMkLst>
      </pc:sldChg>
      <pc:sldChg chg="modSp add mod">
        <pc:chgData name="Mary McConnell" userId="5f37d73c-d415-45e6-bf49-286a01c5795f" providerId="ADAL" clId="{72DC806C-6C7C-445F-9E46-BCC965FA13B4}" dt="2021-07-29T21:41:32.699" v="6733" actId="20577"/>
        <pc:sldMkLst>
          <pc:docMk/>
          <pc:sldMk cId="4200183417" sldId="734"/>
        </pc:sldMkLst>
      </pc:sldChg>
      <pc:sldChg chg="addSp modSp add mod">
        <pc:chgData name="Mary McConnell" userId="5f37d73c-d415-45e6-bf49-286a01c5795f" providerId="ADAL" clId="{72DC806C-6C7C-445F-9E46-BCC965FA13B4}" dt="2021-07-29T21:47:37.936" v="6863" actId="14100"/>
        <pc:sldMkLst>
          <pc:docMk/>
          <pc:sldMk cId="1483268617" sldId="735"/>
        </pc:sldMkLst>
      </pc:sldChg>
    </pc:docChg>
  </pc:docChgLst>
  <pc:docChgLst>
    <pc:chgData name="Cole Thompson" userId="39ac66c0-7e9d-4110-857b-767bd20decee" providerId="ADAL" clId="{242DC338-5E5D-4DFD-A760-B50CDB929327}"/>
    <pc:docChg chg="undo custSel delSld modSld">
      <pc:chgData name="Cole Thompson" userId="39ac66c0-7e9d-4110-857b-767bd20decee" providerId="ADAL" clId="{242DC338-5E5D-4DFD-A760-B50CDB929327}" dt="2023-04-21T18:23:13.409" v="368" actId="20577"/>
      <pc:docMkLst>
        <pc:docMk/>
      </pc:docMkLst>
      <pc:sldChg chg="del">
        <pc:chgData name="Cole Thompson" userId="39ac66c0-7e9d-4110-857b-767bd20decee" providerId="ADAL" clId="{242DC338-5E5D-4DFD-A760-B50CDB929327}" dt="2023-04-21T18:04:51.489" v="1" actId="47"/>
        <pc:sldMkLst>
          <pc:docMk/>
          <pc:sldMk cId="2105274693" sldId="637"/>
        </pc:sldMkLst>
      </pc:sldChg>
      <pc:sldChg chg="del">
        <pc:chgData name="Cole Thompson" userId="39ac66c0-7e9d-4110-857b-767bd20decee" providerId="ADAL" clId="{242DC338-5E5D-4DFD-A760-B50CDB929327}" dt="2023-04-21T18:05:06.602" v="13" actId="47"/>
        <pc:sldMkLst>
          <pc:docMk/>
          <pc:sldMk cId="1483268617" sldId="735"/>
        </pc:sldMkLst>
      </pc:sldChg>
      <pc:sldChg chg="del">
        <pc:chgData name="Cole Thompson" userId="39ac66c0-7e9d-4110-857b-767bd20decee" providerId="ADAL" clId="{242DC338-5E5D-4DFD-A760-B50CDB929327}" dt="2023-04-21T18:04:50.865" v="0" actId="47"/>
        <pc:sldMkLst>
          <pc:docMk/>
          <pc:sldMk cId="1036824849" sldId="736"/>
        </pc:sldMkLst>
      </pc:sldChg>
      <pc:sldChg chg="del">
        <pc:chgData name="Cole Thompson" userId="39ac66c0-7e9d-4110-857b-767bd20decee" providerId="ADAL" clId="{242DC338-5E5D-4DFD-A760-B50CDB929327}" dt="2023-04-21T18:05:26.069" v="55" actId="47"/>
        <pc:sldMkLst>
          <pc:docMk/>
          <pc:sldMk cId="79633435" sldId="857"/>
        </pc:sldMkLst>
      </pc:sldChg>
      <pc:sldChg chg="del">
        <pc:chgData name="Cole Thompson" userId="39ac66c0-7e9d-4110-857b-767bd20decee" providerId="ADAL" clId="{242DC338-5E5D-4DFD-A760-B50CDB929327}" dt="2023-04-21T18:05:15.685" v="43" actId="47"/>
        <pc:sldMkLst>
          <pc:docMk/>
          <pc:sldMk cId="763207901" sldId="1190"/>
        </pc:sldMkLst>
      </pc:sldChg>
      <pc:sldChg chg="del">
        <pc:chgData name="Cole Thompson" userId="39ac66c0-7e9d-4110-857b-767bd20decee" providerId="ADAL" clId="{242DC338-5E5D-4DFD-A760-B50CDB929327}" dt="2023-04-21T18:05:10.041" v="27" actId="47"/>
        <pc:sldMkLst>
          <pc:docMk/>
          <pc:sldMk cId="988994758" sldId="1192"/>
        </pc:sldMkLst>
      </pc:sldChg>
      <pc:sldChg chg="del">
        <pc:chgData name="Cole Thompson" userId="39ac66c0-7e9d-4110-857b-767bd20decee" providerId="ADAL" clId="{242DC338-5E5D-4DFD-A760-B50CDB929327}" dt="2023-04-21T18:05:08.537" v="20" actId="47"/>
        <pc:sldMkLst>
          <pc:docMk/>
          <pc:sldMk cId="1614347478" sldId="1193"/>
        </pc:sldMkLst>
      </pc:sldChg>
      <pc:sldChg chg="del">
        <pc:chgData name="Cole Thompson" userId="39ac66c0-7e9d-4110-857b-767bd20decee" providerId="ADAL" clId="{242DC338-5E5D-4DFD-A760-B50CDB929327}" dt="2023-04-21T18:05:03.289" v="11" actId="47"/>
        <pc:sldMkLst>
          <pc:docMk/>
          <pc:sldMk cId="1435478406" sldId="1194"/>
        </pc:sldMkLst>
      </pc:sldChg>
      <pc:sldChg chg="del">
        <pc:chgData name="Cole Thompson" userId="39ac66c0-7e9d-4110-857b-767bd20decee" providerId="ADAL" clId="{242DC338-5E5D-4DFD-A760-B50CDB929327}" dt="2023-04-21T18:05:13.828" v="38" actId="47"/>
        <pc:sldMkLst>
          <pc:docMk/>
          <pc:sldMk cId="3735155891" sldId="1195"/>
        </pc:sldMkLst>
      </pc:sldChg>
      <pc:sldChg chg="del">
        <pc:chgData name="Cole Thompson" userId="39ac66c0-7e9d-4110-857b-767bd20decee" providerId="ADAL" clId="{242DC338-5E5D-4DFD-A760-B50CDB929327}" dt="2023-04-21T18:05:11.044" v="32" actId="47"/>
        <pc:sldMkLst>
          <pc:docMk/>
          <pc:sldMk cId="782606760" sldId="1196"/>
        </pc:sldMkLst>
      </pc:sldChg>
      <pc:sldChg chg="del">
        <pc:chgData name="Cole Thompson" userId="39ac66c0-7e9d-4110-857b-767bd20decee" providerId="ADAL" clId="{242DC338-5E5D-4DFD-A760-B50CDB929327}" dt="2023-04-21T18:05:16.813" v="47" actId="47"/>
        <pc:sldMkLst>
          <pc:docMk/>
          <pc:sldMk cId="900815977" sldId="1197"/>
        </pc:sldMkLst>
      </pc:sldChg>
      <pc:sldChg chg="del">
        <pc:chgData name="Cole Thompson" userId="39ac66c0-7e9d-4110-857b-767bd20decee" providerId="ADAL" clId="{242DC338-5E5D-4DFD-A760-B50CDB929327}" dt="2023-04-21T18:05:09.239" v="24" actId="47"/>
        <pc:sldMkLst>
          <pc:docMk/>
          <pc:sldMk cId="1870149752" sldId="1198"/>
        </pc:sldMkLst>
      </pc:sldChg>
      <pc:sldChg chg="del">
        <pc:chgData name="Cole Thompson" userId="39ac66c0-7e9d-4110-857b-767bd20decee" providerId="ADAL" clId="{242DC338-5E5D-4DFD-A760-B50CDB929327}" dt="2023-04-21T18:04:59.533" v="5" actId="47"/>
        <pc:sldMkLst>
          <pc:docMk/>
          <pc:sldMk cId="3761700133" sldId="1199"/>
        </pc:sldMkLst>
      </pc:sldChg>
      <pc:sldChg chg="del">
        <pc:chgData name="Cole Thompson" userId="39ac66c0-7e9d-4110-857b-767bd20decee" providerId="ADAL" clId="{242DC338-5E5D-4DFD-A760-B50CDB929327}" dt="2023-04-21T18:05:09.872" v="26" actId="47"/>
        <pc:sldMkLst>
          <pc:docMk/>
          <pc:sldMk cId="1379560835" sldId="1200"/>
        </pc:sldMkLst>
      </pc:sldChg>
      <pc:sldChg chg="del">
        <pc:chgData name="Cole Thompson" userId="39ac66c0-7e9d-4110-857b-767bd20decee" providerId="ADAL" clId="{242DC338-5E5D-4DFD-A760-B50CDB929327}" dt="2023-04-21T18:05:07.281" v="15" actId="47"/>
        <pc:sldMkLst>
          <pc:docMk/>
          <pc:sldMk cId="312183300" sldId="1201"/>
        </pc:sldMkLst>
      </pc:sldChg>
      <pc:sldChg chg="del">
        <pc:chgData name="Cole Thompson" userId="39ac66c0-7e9d-4110-857b-767bd20decee" providerId="ADAL" clId="{242DC338-5E5D-4DFD-A760-B50CDB929327}" dt="2023-04-21T18:04:57.116" v="4" actId="47"/>
        <pc:sldMkLst>
          <pc:docMk/>
          <pc:sldMk cId="779136361" sldId="1202"/>
        </pc:sldMkLst>
      </pc:sldChg>
      <pc:sldChg chg="del">
        <pc:chgData name="Cole Thompson" userId="39ac66c0-7e9d-4110-857b-767bd20decee" providerId="ADAL" clId="{242DC338-5E5D-4DFD-A760-B50CDB929327}" dt="2023-04-21T18:05:17.014" v="48" actId="47"/>
        <pc:sldMkLst>
          <pc:docMk/>
          <pc:sldMk cId="81399392" sldId="1203"/>
        </pc:sldMkLst>
      </pc:sldChg>
      <pc:sldChg chg="del">
        <pc:chgData name="Cole Thompson" userId="39ac66c0-7e9d-4110-857b-767bd20decee" providerId="ADAL" clId="{242DC338-5E5D-4DFD-A760-B50CDB929327}" dt="2023-04-21T18:05:15.240" v="41" actId="47"/>
        <pc:sldMkLst>
          <pc:docMk/>
          <pc:sldMk cId="3344022441" sldId="1204"/>
        </pc:sldMkLst>
      </pc:sldChg>
      <pc:sldChg chg="del">
        <pc:chgData name="Cole Thompson" userId="39ac66c0-7e9d-4110-857b-767bd20decee" providerId="ADAL" clId="{242DC338-5E5D-4DFD-A760-B50CDB929327}" dt="2023-04-21T18:05:07.620" v="16" actId="47"/>
        <pc:sldMkLst>
          <pc:docMk/>
          <pc:sldMk cId="458929175" sldId="1205"/>
        </pc:sldMkLst>
      </pc:sldChg>
      <pc:sldChg chg="del">
        <pc:chgData name="Cole Thompson" userId="39ac66c0-7e9d-4110-857b-767bd20decee" providerId="ADAL" clId="{242DC338-5E5D-4DFD-A760-B50CDB929327}" dt="2023-04-21T18:05:09.625" v="25" actId="47"/>
        <pc:sldMkLst>
          <pc:docMk/>
          <pc:sldMk cId="3894111895" sldId="1206"/>
        </pc:sldMkLst>
      </pc:sldChg>
      <pc:sldChg chg="del">
        <pc:chgData name="Cole Thompson" userId="39ac66c0-7e9d-4110-857b-767bd20decee" providerId="ADAL" clId="{242DC338-5E5D-4DFD-A760-B50CDB929327}" dt="2023-04-21T18:05:14.245" v="39" actId="47"/>
        <pc:sldMkLst>
          <pc:docMk/>
          <pc:sldMk cId="1641057852" sldId="1207"/>
        </pc:sldMkLst>
      </pc:sldChg>
      <pc:sldChg chg="del">
        <pc:chgData name="Cole Thompson" userId="39ac66c0-7e9d-4110-857b-767bd20decee" providerId="ADAL" clId="{242DC338-5E5D-4DFD-A760-B50CDB929327}" dt="2023-04-21T18:05:17.377" v="50" actId="47"/>
        <pc:sldMkLst>
          <pc:docMk/>
          <pc:sldMk cId="564051020" sldId="1208"/>
        </pc:sldMkLst>
      </pc:sldChg>
      <pc:sldChg chg="del">
        <pc:chgData name="Cole Thompson" userId="39ac66c0-7e9d-4110-857b-767bd20decee" providerId="ADAL" clId="{242DC338-5E5D-4DFD-A760-B50CDB929327}" dt="2023-04-21T18:05:01.021" v="7" actId="47"/>
        <pc:sldMkLst>
          <pc:docMk/>
          <pc:sldMk cId="2428863552" sldId="1209"/>
        </pc:sldMkLst>
      </pc:sldChg>
      <pc:sldChg chg="del">
        <pc:chgData name="Cole Thompson" userId="39ac66c0-7e9d-4110-857b-767bd20decee" providerId="ADAL" clId="{242DC338-5E5D-4DFD-A760-B50CDB929327}" dt="2023-04-21T18:05:10.442" v="29" actId="47"/>
        <pc:sldMkLst>
          <pc:docMk/>
          <pc:sldMk cId="3123917094" sldId="1210"/>
        </pc:sldMkLst>
      </pc:sldChg>
      <pc:sldChg chg="del">
        <pc:chgData name="Cole Thompson" userId="39ac66c0-7e9d-4110-857b-767bd20decee" providerId="ADAL" clId="{242DC338-5E5D-4DFD-A760-B50CDB929327}" dt="2023-04-21T18:05:16.196" v="45" actId="47"/>
        <pc:sldMkLst>
          <pc:docMk/>
          <pc:sldMk cId="898027184" sldId="1211"/>
        </pc:sldMkLst>
      </pc:sldChg>
      <pc:sldChg chg="del">
        <pc:chgData name="Cole Thompson" userId="39ac66c0-7e9d-4110-857b-767bd20decee" providerId="ADAL" clId="{242DC338-5E5D-4DFD-A760-B50CDB929327}" dt="2023-04-21T18:05:14.815" v="40" actId="47"/>
        <pc:sldMkLst>
          <pc:docMk/>
          <pc:sldMk cId="3570954764" sldId="1212"/>
        </pc:sldMkLst>
      </pc:sldChg>
      <pc:sldChg chg="del">
        <pc:chgData name="Cole Thompson" userId="39ac66c0-7e9d-4110-857b-767bd20decee" providerId="ADAL" clId="{242DC338-5E5D-4DFD-A760-B50CDB929327}" dt="2023-04-21T18:05:08.121" v="18" actId="47"/>
        <pc:sldMkLst>
          <pc:docMk/>
          <pc:sldMk cId="1453255891" sldId="1213"/>
        </pc:sldMkLst>
      </pc:sldChg>
      <pc:sldChg chg="del">
        <pc:chgData name="Cole Thompson" userId="39ac66c0-7e9d-4110-857b-767bd20decee" providerId="ADAL" clId="{242DC338-5E5D-4DFD-A760-B50CDB929327}" dt="2023-04-21T18:05:12.841" v="35" actId="47"/>
        <pc:sldMkLst>
          <pc:docMk/>
          <pc:sldMk cId="2309897080" sldId="1214"/>
        </pc:sldMkLst>
      </pc:sldChg>
      <pc:sldChg chg="del">
        <pc:chgData name="Cole Thompson" userId="39ac66c0-7e9d-4110-857b-767bd20decee" providerId="ADAL" clId="{242DC338-5E5D-4DFD-A760-B50CDB929327}" dt="2023-04-21T18:05:10.659" v="30" actId="47"/>
        <pc:sldMkLst>
          <pc:docMk/>
          <pc:sldMk cId="3221558454" sldId="1215"/>
        </pc:sldMkLst>
      </pc:sldChg>
      <pc:sldChg chg="del">
        <pc:chgData name="Cole Thompson" userId="39ac66c0-7e9d-4110-857b-767bd20decee" providerId="ADAL" clId="{242DC338-5E5D-4DFD-A760-B50CDB929327}" dt="2023-04-21T18:05:01.569" v="8" actId="47"/>
        <pc:sldMkLst>
          <pc:docMk/>
          <pc:sldMk cId="2146727558" sldId="1216"/>
        </pc:sldMkLst>
      </pc:sldChg>
      <pc:sldChg chg="del">
        <pc:chgData name="Cole Thompson" userId="39ac66c0-7e9d-4110-857b-767bd20decee" providerId="ADAL" clId="{242DC338-5E5D-4DFD-A760-B50CDB929327}" dt="2023-04-21T18:05:15.491" v="42" actId="47"/>
        <pc:sldMkLst>
          <pc:docMk/>
          <pc:sldMk cId="2123959891" sldId="1217"/>
        </pc:sldMkLst>
      </pc:sldChg>
      <pc:sldChg chg="del">
        <pc:chgData name="Cole Thompson" userId="39ac66c0-7e9d-4110-857b-767bd20decee" providerId="ADAL" clId="{242DC338-5E5D-4DFD-A760-B50CDB929327}" dt="2023-04-21T18:05:13.296" v="36" actId="47"/>
        <pc:sldMkLst>
          <pc:docMk/>
          <pc:sldMk cId="910390188" sldId="1218"/>
        </pc:sldMkLst>
      </pc:sldChg>
      <pc:sldChg chg="del">
        <pc:chgData name="Cole Thompson" userId="39ac66c0-7e9d-4110-857b-767bd20decee" providerId="ADAL" clId="{242DC338-5E5D-4DFD-A760-B50CDB929327}" dt="2023-04-21T18:05:07.936" v="17" actId="47"/>
        <pc:sldMkLst>
          <pc:docMk/>
          <pc:sldMk cId="1198954491" sldId="1219"/>
        </pc:sldMkLst>
      </pc:sldChg>
      <pc:sldChg chg="del">
        <pc:chgData name="Cole Thompson" userId="39ac66c0-7e9d-4110-857b-767bd20decee" providerId="ADAL" clId="{242DC338-5E5D-4DFD-A760-B50CDB929327}" dt="2023-04-21T18:05:02.155" v="9" actId="47"/>
        <pc:sldMkLst>
          <pc:docMk/>
          <pc:sldMk cId="4163362515" sldId="1220"/>
        </pc:sldMkLst>
      </pc:sldChg>
      <pc:sldChg chg="del">
        <pc:chgData name="Cole Thompson" userId="39ac66c0-7e9d-4110-857b-767bd20decee" providerId="ADAL" clId="{242DC338-5E5D-4DFD-A760-B50CDB929327}" dt="2023-04-21T18:04:53.899" v="2" actId="47"/>
        <pc:sldMkLst>
          <pc:docMk/>
          <pc:sldMk cId="773933640" sldId="1221"/>
        </pc:sldMkLst>
      </pc:sldChg>
      <pc:sldChg chg="del">
        <pc:chgData name="Cole Thompson" userId="39ac66c0-7e9d-4110-857b-767bd20decee" providerId="ADAL" clId="{242DC338-5E5D-4DFD-A760-B50CDB929327}" dt="2023-04-21T18:05:17.198" v="49" actId="47"/>
        <pc:sldMkLst>
          <pc:docMk/>
          <pc:sldMk cId="1372124126" sldId="1222"/>
        </pc:sldMkLst>
      </pc:sldChg>
      <pc:sldChg chg="del">
        <pc:chgData name="Cole Thompson" userId="39ac66c0-7e9d-4110-857b-767bd20decee" providerId="ADAL" clId="{242DC338-5E5D-4DFD-A760-B50CDB929327}" dt="2023-04-21T18:05:10.844" v="31" actId="47"/>
        <pc:sldMkLst>
          <pc:docMk/>
          <pc:sldMk cId="4203353056" sldId="1223"/>
        </pc:sldMkLst>
      </pc:sldChg>
      <pc:sldChg chg="del">
        <pc:chgData name="Cole Thompson" userId="39ac66c0-7e9d-4110-857b-767bd20decee" providerId="ADAL" clId="{242DC338-5E5D-4DFD-A760-B50CDB929327}" dt="2023-04-21T18:05:12.086" v="33" actId="47"/>
        <pc:sldMkLst>
          <pc:docMk/>
          <pc:sldMk cId="985727436" sldId="1224"/>
        </pc:sldMkLst>
      </pc:sldChg>
      <pc:sldChg chg="del">
        <pc:chgData name="Cole Thompson" userId="39ac66c0-7e9d-4110-857b-767bd20decee" providerId="ADAL" clId="{242DC338-5E5D-4DFD-A760-B50CDB929327}" dt="2023-04-21T18:05:08.691" v="21" actId="47"/>
        <pc:sldMkLst>
          <pc:docMk/>
          <pc:sldMk cId="2755751474" sldId="1225"/>
        </pc:sldMkLst>
      </pc:sldChg>
      <pc:sldChg chg="del">
        <pc:chgData name="Cole Thompson" userId="39ac66c0-7e9d-4110-857b-767bd20decee" providerId="ADAL" clId="{242DC338-5E5D-4DFD-A760-B50CDB929327}" dt="2023-04-21T18:04:55.305" v="3" actId="47"/>
        <pc:sldMkLst>
          <pc:docMk/>
          <pc:sldMk cId="3663522696" sldId="1226"/>
        </pc:sldMkLst>
      </pc:sldChg>
      <pc:sldChg chg="del">
        <pc:chgData name="Cole Thompson" userId="39ac66c0-7e9d-4110-857b-767bd20decee" providerId="ADAL" clId="{242DC338-5E5D-4DFD-A760-B50CDB929327}" dt="2023-04-21T18:05:00.316" v="6" actId="47"/>
        <pc:sldMkLst>
          <pc:docMk/>
          <pc:sldMk cId="961814322" sldId="1227"/>
        </pc:sldMkLst>
      </pc:sldChg>
      <pc:sldChg chg="addSp delSp modSp mod modNotesTx">
        <pc:chgData name="Cole Thompson" userId="39ac66c0-7e9d-4110-857b-767bd20decee" providerId="ADAL" clId="{242DC338-5E5D-4DFD-A760-B50CDB929327}" dt="2023-04-21T18:23:13.409" v="368" actId="20577"/>
        <pc:sldMkLst>
          <pc:docMk/>
          <pc:sldMk cId="980280930" sldId="1228"/>
        </pc:sldMkLst>
      </pc:sldChg>
      <pc:sldChg chg="del">
        <pc:chgData name="Cole Thompson" userId="39ac66c0-7e9d-4110-857b-767bd20decee" providerId="ADAL" clId="{242DC338-5E5D-4DFD-A760-B50CDB929327}" dt="2023-04-21T18:05:12.460" v="34" actId="47"/>
        <pc:sldMkLst>
          <pc:docMk/>
          <pc:sldMk cId="1640085263" sldId="1229"/>
        </pc:sldMkLst>
      </pc:sldChg>
      <pc:sldChg chg="del">
        <pc:chgData name="Cole Thompson" userId="39ac66c0-7e9d-4110-857b-767bd20decee" providerId="ADAL" clId="{242DC338-5E5D-4DFD-A760-B50CDB929327}" dt="2023-04-21T18:05:02.725" v="10" actId="47"/>
        <pc:sldMkLst>
          <pc:docMk/>
          <pc:sldMk cId="3004950886" sldId="1230"/>
        </pc:sldMkLst>
      </pc:sldChg>
      <pc:sldChg chg="del">
        <pc:chgData name="Cole Thompson" userId="39ac66c0-7e9d-4110-857b-767bd20decee" providerId="ADAL" clId="{242DC338-5E5D-4DFD-A760-B50CDB929327}" dt="2023-04-21T18:05:06.285" v="12" actId="47"/>
        <pc:sldMkLst>
          <pc:docMk/>
          <pc:sldMk cId="1531358293" sldId="1231"/>
        </pc:sldMkLst>
      </pc:sldChg>
      <pc:sldChg chg="del">
        <pc:chgData name="Cole Thompson" userId="39ac66c0-7e9d-4110-857b-767bd20decee" providerId="ADAL" clId="{242DC338-5E5D-4DFD-A760-B50CDB929327}" dt="2023-04-21T18:05:08.885" v="22" actId="47"/>
        <pc:sldMkLst>
          <pc:docMk/>
          <pc:sldMk cId="3805419449" sldId="1232"/>
        </pc:sldMkLst>
      </pc:sldChg>
      <pc:sldChg chg="del">
        <pc:chgData name="Cole Thompson" userId="39ac66c0-7e9d-4110-857b-767bd20decee" providerId="ADAL" clId="{242DC338-5E5D-4DFD-A760-B50CDB929327}" dt="2023-04-21T18:05:09.054" v="23" actId="47"/>
        <pc:sldMkLst>
          <pc:docMk/>
          <pc:sldMk cId="4225483606" sldId="1233"/>
        </pc:sldMkLst>
      </pc:sldChg>
      <pc:sldChg chg="del">
        <pc:chgData name="Cole Thompson" userId="39ac66c0-7e9d-4110-857b-767bd20decee" providerId="ADAL" clId="{242DC338-5E5D-4DFD-A760-B50CDB929327}" dt="2023-04-21T18:05:08.337" v="19" actId="47"/>
        <pc:sldMkLst>
          <pc:docMk/>
          <pc:sldMk cId="758927543" sldId="1234"/>
        </pc:sldMkLst>
      </pc:sldChg>
      <pc:sldChg chg="del">
        <pc:chgData name="Cole Thompson" userId="39ac66c0-7e9d-4110-857b-767bd20decee" providerId="ADAL" clId="{242DC338-5E5D-4DFD-A760-B50CDB929327}" dt="2023-04-21T18:05:16.644" v="46" actId="47"/>
        <pc:sldMkLst>
          <pc:docMk/>
          <pc:sldMk cId="1387133119" sldId="1235"/>
        </pc:sldMkLst>
      </pc:sldChg>
      <pc:sldChg chg="del">
        <pc:chgData name="Cole Thompson" userId="39ac66c0-7e9d-4110-857b-767bd20decee" providerId="ADAL" clId="{242DC338-5E5D-4DFD-A760-B50CDB929327}" dt="2023-04-21T18:05:13.474" v="37" actId="47"/>
        <pc:sldMkLst>
          <pc:docMk/>
          <pc:sldMk cId="3870979665" sldId="1236"/>
        </pc:sldMkLst>
      </pc:sldChg>
      <pc:sldChg chg="del">
        <pc:chgData name="Cole Thompson" userId="39ac66c0-7e9d-4110-857b-767bd20decee" providerId="ADAL" clId="{242DC338-5E5D-4DFD-A760-B50CDB929327}" dt="2023-04-21T18:05:17.784" v="52" actId="47"/>
        <pc:sldMkLst>
          <pc:docMk/>
          <pc:sldMk cId="767610084" sldId="1238"/>
        </pc:sldMkLst>
      </pc:sldChg>
      <pc:sldChg chg="del">
        <pc:chgData name="Cole Thompson" userId="39ac66c0-7e9d-4110-857b-767bd20decee" providerId="ADAL" clId="{242DC338-5E5D-4DFD-A760-B50CDB929327}" dt="2023-04-21T18:05:17.963" v="53" actId="47"/>
        <pc:sldMkLst>
          <pc:docMk/>
          <pc:sldMk cId="3539629859" sldId="1239"/>
        </pc:sldMkLst>
      </pc:sldChg>
      <pc:sldChg chg="del">
        <pc:chgData name="Cole Thompson" userId="39ac66c0-7e9d-4110-857b-767bd20decee" providerId="ADAL" clId="{242DC338-5E5D-4DFD-A760-B50CDB929327}" dt="2023-04-21T18:05:18.865" v="54" actId="47"/>
        <pc:sldMkLst>
          <pc:docMk/>
          <pc:sldMk cId="3393223370" sldId="1240"/>
        </pc:sldMkLst>
      </pc:sldChg>
      <pc:sldChg chg="del">
        <pc:chgData name="Cole Thompson" userId="39ac66c0-7e9d-4110-857b-767bd20decee" providerId="ADAL" clId="{242DC338-5E5D-4DFD-A760-B50CDB929327}" dt="2023-04-21T18:05:17.584" v="51" actId="47"/>
        <pc:sldMkLst>
          <pc:docMk/>
          <pc:sldMk cId="534525445" sldId="1241"/>
        </pc:sldMkLst>
      </pc:sldChg>
      <pc:sldChg chg="del">
        <pc:chgData name="Cole Thompson" userId="39ac66c0-7e9d-4110-857b-767bd20decee" providerId="ADAL" clId="{242DC338-5E5D-4DFD-A760-B50CDB929327}" dt="2023-04-21T18:05:06.880" v="14" actId="47"/>
        <pc:sldMkLst>
          <pc:docMk/>
          <pc:sldMk cId="1528837062" sldId="1242"/>
        </pc:sldMkLst>
      </pc:sldChg>
      <pc:sldChg chg="del">
        <pc:chgData name="Cole Thompson" userId="39ac66c0-7e9d-4110-857b-767bd20decee" providerId="ADAL" clId="{242DC338-5E5D-4DFD-A760-B50CDB929327}" dt="2023-04-21T18:05:10.242" v="28" actId="47"/>
        <pc:sldMkLst>
          <pc:docMk/>
          <pc:sldMk cId="931529836" sldId="1243"/>
        </pc:sldMkLst>
      </pc:sldChg>
      <pc:sldChg chg="del">
        <pc:chgData name="Cole Thompson" userId="39ac66c0-7e9d-4110-857b-767bd20decee" providerId="ADAL" clId="{242DC338-5E5D-4DFD-A760-B50CDB929327}" dt="2023-04-21T18:05:15.888" v="44" actId="47"/>
        <pc:sldMkLst>
          <pc:docMk/>
          <pc:sldMk cId="1568924660" sldId="124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B1301-2754-4BDA-927E-F505B1D2F663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1E380-4EEA-4351-8825-8D9B7116A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24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1E380-4EEA-4351-8825-8D9B7116AF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3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3134-F78B-4181-B0EF-FF29B6EA691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E7AA-51E4-4F6E-8593-296E40959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8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3134-F78B-4181-B0EF-FF29B6EA691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E7AA-51E4-4F6E-8593-296E40959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7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3134-F78B-4181-B0EF-FF29B6EA691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E7AA-51E4-4F6E-8593-296E40959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9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3134-F78B-4181-B0EF-FF29B6EA691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E7AA-51E4-4F6E-8593-296E40959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1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3134-F78B-4181-B0EF-FF29B6EA691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E7AA-51E4-4F6E-8593-296E40959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0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3134-F78B-4181-B0EF-FF29B6EA691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E7AA-51E4-4F6E-8593-296E40959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89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3134-F78B-4181-B0EF-FF29B6EA691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E7AA-51E4-4F6E-8593-296E40959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1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3134-F78B-4181-B0EF-FF29B6EA691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E7AA-51E4-4F6E-8593-296E40959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8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3134-F78B-4181-B0EF-FF29B6EA691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E7AA-51E4-4F6E-8593-296E40959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56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3134-F78B-4181-B0EF-FF29B6EA691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E7AA-51E4-4F6E-8593-296E40959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4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3134-F78B-4181-B0EF-FF29B6EA691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CE7AA-51E4-4F6E-8593-296E40959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1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53134-F78B-4181-B0EF-FF29B6EA691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CE7AA-51E4-4F6E-8593-296E40959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8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>
            <a:cxnSpLocks/>
          </p:cNvCxnSpPr>
          <p:nvPr/>
        </p:nvCxnSpPr>
        <p:spPr>
          <a:xfrm flipH="1">
            <a:off x="46174" y="4518398"/>
            <a:ext cx="8638571" cy="0"/>
          </a:xfrm>
          <a:prstGeom prst="line">
            <a:avLst/>
          </a:prstGeom>
          <a:ln w="635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D2CFC45-1DE2-48AC-A742-6DE4196CEBD2}"/>
              </a:ext>
            </a:extLst>
          </p:cNvPr>
          <p:cNvSpPr txBox="1"/>
          <p:nvPr/>
        </p:nvSpPr>
        <p:spPr>
          <a:xfrm>
            <a:off x="161827" y="1628234"/>
            <a:ext cx="8769448" cy="1723549"/>
          </a:xfrm>
          <a:prstGeom prst="rect">
            <a:avLst/>
          </a:prstGeom>
          <a:noFill/>
        </p:spPr>
        <p:txBody>
          <a:bodyPr wrap="square" numCol="1" spcCol="274320" rtlCol="0">
            <a:spAutoFit/>
          </a:bodyPr>
          <a:lstStyle/>
          <a:p>
            <a:pPr>
              <a:tabLst>
                <a:tab pos="571500" algn="r"/>
              </a:tabLst>
            </a:pPr>
            <a:r>
              <a:rPr lang="en-US" sz="1600" b="1" dirty="0">
                <a:latin typeface="National Light" pitchFamily="2" charset="0"/>
                <a:ea typeface="National Light" pitchFamily="2" charset="0"/>
                <a:cs typeface="National Light" pitchFamily="2" charset="0"/>
              </a:rPr>
              <a:t>Principal Investigator(s)</a:t>
            </a:r>
          </a:p>
          <a:p>
            <a:pPr marL="285750" indent="-285750">
              <a:buFont typeface="Courier New" panose="02070309020205020404" pitchFamily="49" charset="0"/>
              <a:buChar char="o"/>
              <a:tabLst>
                <a:tab pos="571500" algn="r"/>
              </a:tabLst>
            </a:pPr>
            <a:r>
              <a:rPr lang="en-US" sz="1600" dirty="0">
                <a:latin typeface="National Light" pitchFamily="2" charset="0"/>
                <a:ea typeface="National Light" pitchFamily="2" charset="0"/>
                <a:cs typeface="National Light" pitchFamily="2" charset="0"/>
              </a:rPr>
              <a:t>Name</a:t>
            </a:r>
          </a:p>
          <a:p>
            <a:pPr>
              <a:tabLst>
                <a:tab pos="571500" algn="r"/>
              </a:tabLst>
            </a:pPr>
            <a:endParaRPr lang="en-US" sz="1600" dirty="0">
              <a:latin typeface="National Light" pitchFamily="2" charset="0"/>
              <a:ea typeface="National Light" pitchFamily="2" charset="0"/>
              <a:cs typeface="National Light" pitchFamily="2" charset="0"/>
            </a:endParaRPr>
          </a:p>
          <a:p>
            <a:pPr>
              <a:tabLst>
                <a:tab pos="571500" algn="r"/>
              </a:tabLst>
            </a:pPr>
            <a:r>
              <a:rPr lang="en-US" sz="1600" b="1" dirty="0">
                <a:latin typeface="National Light" pitchFamily="2" charset="0"/>
                <a:ea typeface="National Light" pitchFamily="2" charset="0"/>
                <a:cs typeface="National Light" pitchFamily="2" charset="0"/>
              </a:rPr>
              <a:t>Objective(s)</a:t>
            </a:r>
          </a:p>
          <a:p>
            <a:pPr marL="342900" indent="-342900">
              <a:buFont typeface="+mj-lt"/>
              <a:buAutoNum type="arabicPeriod"/>
              <a:tabLst>
                <a:tab pos="571500" algn="r"/>
              </a:tabLst>
            </a:pPr>
            <a:r>
              <a:rPr lang="en-US" sz="1400" dirty="0">
                <a:latin typeface="National Light" pitchFamily="2" charset="0"/>
                <a:ea typeface="National Light" pitchFamily="2" charset="0"/>
                <a:cs typeface="National Light" pitchFamily="2" charset="0"/>
              </a:rPr>
              <a:t>Objective 1</a:t>
            </a:r>
          </a:p>
          <a:p>
            <a:pPr marL="342900" indent="-342900">
              <a:buFont typeface="+mj-lt"/>
              <a:buAutoNum type="arabicPeriod"/>
              <a:tabLst>
                <a:tab pos="571500" algn="r"/>
              </a:tabLst>
            </a:pPr>
            <a:r>
              <a:rPr lang="en-US" sz="1400" dirty="0">
                <a:latin typeface="National Light" pitchFamily="2" charset="0"/>
                <a:ea typeface="National Light" pitchFamily="2" charset="0"/>
                <a:cs typeface="National Light" pitchFamily="2" charset="0"/>
              </a:rPr>
              <a:t>Objective 2</a:t>
            </a:r>
          </a:p>
          <a:p>
            <a:pPr marL="342900" indent="-342900">
              <a:buFont typeface="+mj-lt"/>
              <a:buAutoNum type="arabicPeriod"/>
              <a:tabLst>
                <a:tab pos="571500" algn="r"/>
              </a:tabLst>
            </a:pPr>
            <a:r>
              <a:rPr lang="en-US" sz="1400" dirty="0">
                <a:latin typeface="National Light" pitchFamily="2" charset="0"/>
                <a:ea typeface="National Light" pitchFamily="2" charset="0"/>
                <a:cs typeface="National Light" pitchFamily="2" charset="0"/>
              </a:rPr>
              <a:t>Objective 3</a:t>
            </a:r>
          </a:p>
        </p:txBody>
      </p:sp>
      <p:graphicFrame>
        <p:nvGraphicFramePr>
          <p:cNvPr id="10" name="Table 16">
            <a:extLst>
              <a:ext uri="{FF2B5EF4-FFF2-40B4-BE49-F238E27FC236}">
                <a16:creationId xmlns:a16="http://schemas.microsoft.com/office/drawing/2014/main" id="{663CE1E8-2473-4660-A6EB-08FD9C0E4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176552"/>
              </p:ext>
            </p:extLst>
          </p:nvPr>
        </p:nvGraphicFramePr>
        <p:xfrm>
          <a:off x="7650587" y="136954"/>
          <a:ext cx="1454203" cy="1397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4393">
                  <a:extLst>
                    <a:ext uri="{9D8B030D-6E8A-4147-A177-3AD203B41FA5}">
                      <a16:colId xmlns:a16="http://schemas.microsoft.com/office/drawing/2014/main" val="823748233"/>
                    </a:ext>
                  </a:extLst>
                </a:gridCol>
                <a:gridCol w="262914">
                  <a:extLst>
                    <a:ext uri="{9D8B030D-6E8A-4147-A177-3AD203B41FA5}">
                      <a16:colId xmlns:a16="http://schemas.microsoft.com/office/drawing/2014/main" val="3769168627"/>
                    </a:ext>
                  </a:extLst>
                </a:gridCol>
                <a:gridCol w="656896">
                  <a:extLst>
                    <a:ext uri="{9D8B030D-6E8A-4147-A177-3AD203B41FA5}">
                      <a16:colId xmlns:a16="http://schemas.microsoft.com/office/drawing/2014/main" val="2143509235"/>
                    </a:ext>
                  </a:extLst>
                </a:gridCol>
              </a:tblGrid>
              <a:tr h="27941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National Light" pitchFamily="2" charset="0"/>
                          <a:ea typeface="National Light" pitchFamily="2" charset="0"/>
                          <a:cs typeface="National Light" pitchFamily="2" charset="0"/>
                        </a:rPr>
                        <a:t>Year</a:t>
                      </a:r>
                    </a:p>
                  </a:txBody>
                  <a:tcPr>
                    <a:solidFill>
                      <a:srgbClr val="00365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National Light" pitchFamily="2" charset="0"/>
                          <a:ea typeface="National Light" pitchFamily="2" charset="0"/>
                          <a:cs typeface="National Light" pitchFamily="2" charset="0"/>
                        </a:rPr>
                        <a:t>Amount</a:t>
                      </a:r>
                    </a:p>
                  </a:txBody>
                  <a:tcPr>
                    <a:solidFill>
                      <a:srgbClr val="0036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792789"/>
                  </a:ext>
                </a:extLst>
              </a:tr>
              <a:tr h="27941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National Light" pitchFamily="2" charset="0"/>
                          <a:ea typeface="National Light" pitchFamily="2" charset="0"/>
                          <a:cs typeface="National Light" pitchFamily="2" charset="0"/>
                        </a:rPr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National Light" pitchFamily="2" charset="0"/>
                          <a:ea typeface="National Light" pitchFamily="2" charset="0"/>
                          <a:cs typeface="National Light" pitchFamily="2" charset="0"/>
                        </a:rPr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latin typeface="National Light" pitchFamily="2" charset="0"/>
                        <a:ea typeface="National Light" pitchFamily="2" charset="0"/>
                        <a:cs typeface="National Ligh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6313"/>
                  </a:ext>
                </a:extLst>
              </a:tr>
              <a:tr h="27941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National Light" pitchFamily="2" charset="0"/>
                          <a:ea typeface="National Light" pitchFamily="2" charset="0"/>
                          <a:cs typeface="National Light" pitchFamily="2" charset="0"/>
                        </a:rPr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National Light" pitchFamily="2" charset="0"/>
                          <a:ea typeface="National Light" pitchFamily="2" charset="0"/>
                          <a:cs typeface="National Light" pitchFamily="2" charset="0"/>
                        </a:rPr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latin typeface="National Light" pitchFamily="2" charset="0"/>
                        <a:ea typeface="National Light" pitchFamily="2" charset="0"/>
                        <a:cs typeface="National Ligh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072010"/>
                  </a:ext>
                </a:extLst>
              </a:tr>
              <a:tr h="27941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National Light" pitchFamily="2" charset="0"/>
                          <a:ea typeface="National Light" pitchFamily="2" charset="0"/>
                          <a:cs typeface="National Light" pitchFamily="2" charset="0"/>
                        </a:rPr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latin typeface="National Light" pitchFamily="2" charset="0"/>
                          <a:ea typeface="National Light" pitchFamily="2" charset="0"/>
                          <a:cs typeface="National Light" pitchFamily="2" charset="0"/>
                        </a:rPr>
                        <a:t>$</a:t>
                      </a:r>
                      <a:endParaRPr lang="en-US" sz="1200" dirty="0">
                        <a:latin typeface="National Light" pitchFamily="2" charset="0"/>
                        <a:ea typeface="National Light" pitchFamily="2" charset="0"/>
                        <a:cs typeface="National Ligh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>
                        <a:latin typeface="National Light" pitchFamily="2" charset="0"/>
                        <a:ea typeface="National Light" pitchFamily="2" charset="0"/>
                        <a:cs typeface="National Ligh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300528"/>
                  </a:ext>
                </a:extLst>
              </a:tr>
              <a:tr h="279416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National Light" pitchFamily="2" charset="0"/>
                          <a:ea typeface="National Light" pitchFamily="2" charset="0"/>
                          <a:cs typeface="National Light" pitchFamily="2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National Light" pitchFamily="2" charset="0"/>
                          <a:ea typeface="National Light" pitchFamily="2" charset="0"/>
                          <a:cs typeface="National Light" pitchFamily="2" charset="0"/>
                        </a:rPr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latin typeface="National Light" pitchFamily="2" charset="0"/>
                        <a:ea typeface="National Light" pitchFamily="2" charset="0"/>
                        <a:cs typeface="National Ligh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139024"/>
                  </a:ext>
                </a:extLst>
              </a:tr>
            </a:tbl>
          </a:graphicData>
        </a:graphic>
      </p:graphicFrame>
      <p:sp>
        <p:nvSpPr>
          <p:cNvPr id="5" name="Title 4"/>
          <p:cNvSpPr txBox="1">
            <a:spLocks/>
          </p:cNvSpPr>
          <p:nvPr/>
        </p:nvSpPr>
        <p:spPr>
          <a:xfrm>
            <a:off x="161827" y="141339"/>
            <a:ext cx="7440056" cy="975789"/>
          </a:xfrm>
          <a:prstGeom prst="rect">
            <a:avLst/>
          </a:prstGeom>
          <a:solidFill>
            <a:srgbClr val="00365F"/>
          </a:solidFill>
        </p:spPr>
        <p:txBody>
          <a:bodyPr vert="horz" lIns="0" tIns="0" rIns="0" bIns="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i="0" kern="1200">
                <a:solidFill>
                  <a:srgbClr val="1F73C7"/>
                </a:solidFill>
                <a:latin typeface="National-Light"/>
                <a:ea typeface="+mj-ea"/>
                <a:cs typeface="National-Light"/>
              </a:defRPr>
            </a:lvl1pPr>
          </a:lstStyle>
          <a:p>
            <a:pPr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39756B-F277-4197-8512-D1DA2C877614}"/>
              </a:ext>
            </a:extLst>
          </p:cNvPr>
          <p:cNvSpPr txBox="1"/>
          <p:nvPr/>
        </p:nvSpPr>
        <p:spPr>
          <a:xfrm>
            <a:off x="904114" y="383304"/>
            <a:ext cx="6559966" cy="369332"/>
          </a:xfrm>
          <a:prstGeom prst="rect">
            <a:avLst/>
          </a:prstGeom>
          <a:noFill/>
          <a:ln>
            <a:solidFill>
              <a:srgbClr val="00365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National Light" pitchFamily="2" charset="0"/>
                <a:ea typeface="National Light" pitchFamily="2" charset="0"/>
                <a:cs typeface="National Light" pitchFamily="2" charset="0"/>
              </a:rPr>
              <a:t>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464C22-4E18-3664-6C1C-1B668C4DCA73}"/>
              </a:ext>
            </a:extLst>
          </p:cNvPr>
          <p:cNvSpPr/>
          <p:nvPr/>
        </p:nvSpPr>
        <p:spPr>
          <a:xfrm>
            <a:off x="5700252" y="1803690"/>
            <a:ext cx="3191037" cy="3198471"/>
          </a:xfrm>
          <a:prstGeom prst="rect">
            <a:avLst/>
          </a:prstGeom>
          <a:solidFill>
            <a:srgbClr val="00365F"/>
          </a:solidFill>
          <a:ln>
            <a:solidFill>
              <a:srgbClr val="0036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D94A68-5E01-6754-9AF3-3CC526DB88E4}"/>
              </a:ext>
            </a:extLst>
          </p:cNvPr>
          <p:cNvSpPr txBox="1"/>
          <p:nvPr/>
        </p:nvSpPr>
        <p:spPr>
          <a:xfrm>
            <a:off x="5700252" y="2595907"/>
            <a:ext cx="319103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National Light" pitchFamily="2" charset="0"/>
                <a:ea typeface="National Light" pitchFamily="2" charset="0"/>
                <a:cs typeface="National Light" pitchFamily="2" charset="0"/>
              </a:rPr>
              <a:t>If desired, the summary slide may contain one image, table, or figure.</a:t>
            </a:r>
          </a:p>
          <a:p>
            <a:pPr algn="ctr"/>
            <a:endParaRPr lang="en-US" dirty="0">
              <a:solidFill>
                <a:schemeClr val="bg1"/>
              </a:solidFill>
              <a:latin typeface="National Light" pitchFamily="2" charset="0"/>
              <a:ea typeface="National Light" pitchFamily="2" charset="0"/>
              <a:cs typeface="National Light" pitchFamily="2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National Light" pitchFamily="2" charset="0"/>
                <a:ea typeface="National Light" pitchFamily="2" charset="0"/>
                <a:cs typeface="National Light" pitchFamily="2" charset="0"/>
              </a:rPr>
              <a:t>This box is a placeholder. Please delete and replace.</a:t>
            </a:r>
          </a:p>
        </p:txBody>
      </p:sp>
    </p:spTree>
    <p:extLst>
      <p:ext uri="{BB962C8B-B14F-4D97-AF65-F5344CB8AC3E}">
        <p14:creationId xmlns:p14="http://schemas.microsoft.com/office/powerpoint/2010/main" val="9802809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8.0&quot;&gt;&lt;object type=&quot;1&quot; unique_id=&quot;10001&quot;&gt;&lt;object type=&quot;2&quot; unique_id=&quot;10193&quot;&gt;&lt;object type=&quot;3&quot; unique_id=&quot;10194&quot;&gt;&lt;property id=&quot;20148&quot; value=&quot;5&quot;/&gt;&lt;property id=&quot;20300&quot; value=&quot;Slide 1 - &amp;quot;Driving Value to Golf Facilities&amp;quot;&quot;/&gt;&lt;property id=&quot;20307&quot; value=&quot;256&quot;/&gt;&lt;/object&gt;&lt;object type=&quot;3&quot; unique_id=&quot;10195&quot;&gt;&lt;property id=&quot;20148&quot; value=&quot;5&quot;/&gt;&lt;property id=&quot;20300&quot; value=&quot;Slide 2&quot;/&gt;&lt;property id=&quot;20307&quot; value=&quot;257&quot;/&gt;&lt;/object&gt;&lt;object type=&quot;3&quot; unique_id=&quot;10228&quot;&gt;&lt;property id=&quot;20148&quot; value=&quot;5&quot;/&gt;&lt;property id=&quot;20300&quot; value=&quot;Slide 3&quot;/&gt;&lt;property id=&quot;20307&quot; value=&quot;259&quot;/&gt;&lt;/object&gt;&lt;object type=&quot;3&quot; unique_id=&quot;10229&quot;&gt;&lt;property id=&quot;20148&quot; value=&quot;5&quot;/&gt;&lt;property id=&quot;20300&quot; value=&quot;Slide 4&quot;/&gt;&lt;property id=&quot;20307&quot; value=&quot;258&quot;/&gt;&lt;/object&gt;&lt;object type=&quot;3&quot; unique_id=&quot;10350&quot;&gt;&lt;property id=&quot;20148&quot; value=&quot;5&quot;/&gt;&lt;property id=&quot;20300&quot; value=&quot;Slide 5&quot;/&gt;&lt;property id=&quot;20307&quot; value=&quot;260&quot;/&gt;&lt;/object&gt;&lt;object type=&quot;3&quot; unique_id=&quot;10386&quot;&gt;&lt;property id=&quot;20148&quot; value=&quot;5&quot;/&gt;&lt;property id=&quot;20300&quot; value=&quot;Slide 6&quot;/&gt;&lt;property id=&quot;20307&quot; value=&quot;261&quot;/&gt;&lt;/object&gt;&lt;object type=&quot;3&quot; unique_id=&quot;10571&quot;&gt;&lt;property id=&quot;20148&quot; value=&quot;5&quot;/&gt;&lt;property id=&quot;20300&quot; value=&quot;Slide 7&quot;/&gt;&lt;property id=&quot;20307&quot; value=&quot;263&quot;/&gt;&lt;/object&gt;&lt;object type=&quot;3&quot; unique_id=&quot;10572&quot;&gt;&lt;property id=&quot;20148&quot; value=&quot;5&quot;/&gt;&lt;property id=&quot;20300&quot; value=&quot;Slide 8&quot;/&gt;&lt;property id=&quot;20307&quot; value=&quot;262&quot;/&gt;&lt;/object&gt;&lt;object type=&quot;3&quot; unique_id=&quot;10660&quot;&gt;&lt;property id=&quot;20148&quot; value=&quot;5&quot;/&gt;&lt;property id=&quot;20300&quot; value=&quot;Slide 10&quot;/&gt;&lt;property id=&quot;20307&quot; value=&quot;266&quot;/&gt;&lt;/object&gt;&lt;object type=&quot;3&quot; unique_id=&quot;10661&quot;&gt;&lt;property id=&quot;20148&quot; value=&quot;5&quot;/&gt;&lt;property id=&quot;20300&quot; value=&quot;Slide 9&quot;/&gt;&lt;property id=&quot;20307&quot; value=&quot;264&quot;/&gt;&lt;/object&gt;&lt;object type=&quot;3&quot; unique_id=&quot;10662&quot;&gt;&lt;property id=&quot;20148&quot; value=&quot;5&quot;/&gt;&lt;property id=&quot;20300&quot; value=&quot;Slide 11&quot;/&gt;&lt;property id=&quot;20307&quot; value=&quot;265&quot;/&gt;&lt;/object&gt;&lt;object type=&quot;3&quot; unique_id=&quot;27135&quot;&gt;&lt;property id=&quot;20148&quot; value=&quot;5&quot;/&gt;&lt;property id=&quot;20300&quot; value=&quot;Slide 13&quot;/&gt;&lt;property id=&quot;20307&quot; value=&quot;268&quot;/&gt;&lt;/object&gt;&lt;object type=&quot;3&quot; unique_id=&quot;27136&quot;&gt;&lt;property id=&quot;20148&quot; value=&quot;5&quot;/&gt;&lt;property id=&quot;20300&quot; value=&quot;Slide 14&quot;/&gt;&lt;property id=&quot;20307&quot; value=&quot;269&quot;/&gt;&lt;/object&gt;&lt;object type=&quot;3&quot; unique_id=&quot;27505&quot;&gt;&lt;property id=&quot;20148&quot; value=&quot;5&quot;/&gt;&lt;property id=&quot;20300&quot; value=&quot;Slide 12 - &amp;quot;Delivering Information&amp;quot;&quot;/&gt;&lt;property id=&quot;20307&quot; value=&quot;270&quot;/&gt;&lt;/object&gt;&lt;/object&gt;&lt;object type=&quot;8&quot; unique_id=&quot;10199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44B4BC763C0A4CB243268A9C925A27" ma:contentTypeVersion="4" ma:contentTypeDescription="Create a new document." ma:contentTypeScope="" ma:versionID="9fdc52aba1b2591502c97d0cb818de0e">
  <xsd:schema xmlns:xsd="http://www.w3.org/2001/XMLSchema" xmlns:xs="http://www.w3.org/2001/XMLSchema" xmlns:p="http://schemas.microsoft.com/office/2006/metadata/properties" xmlns:ns2="b1c53593-658c-4f03-9b6c-501e9b0d2194" xmlns:ns3="9b38520d-9b97-469e-bfd3-f24ca48a4b3f" xmlns:ns4="db011586-7c9f-4a9f-81f5-f86d8c398460" targetNamespace="http://schemas.microsoft.com/office/2006/metadata/properties" ma:root="true" ma:fieldsID="1e20c9d9c9a3150da92ebbbc46320b61" ns2:_="" ns3:_="" ns4:_="">
    <xsd:import namespace="b1c53593-658c-4f03-9b6c-501e9b0d2194"/>
    <xsd:import namespace="9b38520d-9b97-469e-bfd3-f24ca48a4b3f"/>
    <xsd:import namespace="db011586-7c9f-4a9f-81f5-f86d8c39846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53593-658c-4f03-9b6c-501e9b0d219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38520d-9b97-469e-bfd3-f24ca48a4b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011586-7c9f-4a9f-81f5-f86d8c39846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D34209-8417-413D-A1DE-77E29A3E6EA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702697A-99CC-453B-B229-CE76EC79AA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c53593-658c-4f03-9b6c-501e9b0d2194"/>
    <ds:schemaRef ds:uri="9b38520d-9b97-469e-bfd3-f24ca48a4b3f"/>
    <ds:schemaRef ds:uri="db011586-7c9f-4a9f-81f5-f86d8c3984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78D2FA-202B-4FB0-BB67-B4842E142AB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ED10AF5-91E8-4454-A5DB-308A57A79CF3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e148b10-8c66-436d-a2fc-81d83b88a336}" enabled="1" method="Privileged" siteId="{17abf708-3a06-4391-bdbd-06808d1b9f81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8056</TotalTime>
  <Words>55</Words>
  <Application>Microsoft Office PowerPoint</Application>
  <PresentationFormat>On-screen Show (16:9)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National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Dunlap</dc:creator>
  <cp:lastModifiedBy>Cole Thompson</cp:lastModifiedBy>
  <cp:revision>6</cp:revision>
  <dcterms:created xsi:type="dcterms:W3CDTF">2016-03-04T15:43:40Z</dcterms:created>
  <dcterms:modified xsi:type="dcterms:W3CDTF">2025-03-20T19:46:47Z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0x010100ED44B4BC763C0A4CB243268A9C925A27</vt:lpwstr>
  </property>
</Properties>
</file>